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sldIdLst>
    <p:sldId id="256" r:id="rId2"/>
    <p:sldId id="257" r:id="rId3"/>
    <p:sldId id="258" r:id="rId4"/>
    <p:sldId id="259" r:id="rId5"/>
    <p:sldId id="260" r:id="rId6"/>
    <p:sldId id="261" r:id="rId7"/>
    <p:sldId id="262" r:id="rId8"/>
    <p:sldId id="263" r:id="rId9"/>
    <p:sldId id="265" r:id="rId10"/>
    <p:sldId id="266" r:id="rId11"/>
    <p:sldId id="268" r:id="rId12"/>
    <p:sldId id="270" r:id="rId13"/>
    <p:sldId id="271" r:id="rId14"/>
    <p:sldId id="272" r:id="rId15"/>
    <p:sldId id="273" r:id="rId16"/>
    <p:sldId id="274" r:id="rId17"/>
    <p:sldId id="275" r:id="rId18"/>
    <p:sldId id="276" r:id="rId19"/>
    <p:sldId id="277" r:id="rId20"/>
    <p:sldId id="278" r:id="rId21"/>
    <p:sldId id="279" r:id="rId22"/>
    <p:sldId id="280" r:id="rId23"/>
    <p:sldId id="282" r:id="rId24"/>
    <p:sldId id="283" r:id="rId25"/>
    <p:sldId id="2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630474-9C94-4AE3-9C95-C139A8550E09}" v="9" dt="2020-11-18T14:42:57.493"/>
    <p1510:client id="{3C762FDC-8BBA-4060-8CA4-90664A0FAD91}" v="100" dt="2020-11-18T14:21:13.474"/>
    <p1510:client id="{4D0CC457-B1B1-4CEB-8F5C-6CE8A8AC2BF9}" v="178" dt="2020-12-03T13:44:09.232"/>
    <p1510:client id="{6D3B7066-4FF2-4F84-8A6E-995F42BAAD91}" v="122" dt="2020-12-03T14:11:37.697"/>
    <p1510:client id="{A4DDF915-EF9D-44A5-8B71-D5D25F2D8768}" v="62" dt="2020-11-18T17:33:22.7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ti Shree" userId="S::kriti11153@stfrancisschooljasidih.in::fdd33afa-bbac-49ee-a146-efc4db0053ff" providerId="AD" clId="Web-{3C762FDC-8BBA-4060-8CA4-90664A0FAD91}"/>
    <pc:docChg chg="addSld delSld modSld addMainMaster delMainMaster">
      <pc:chgData name="Kriti Shree" userId="S::kriti11153@stfrancisschooljasidih.in::fdd33afa-bbac-49ee-a146-efc4db0053ff" providerId="AD" clId="Web-{3C762FDC-8BBA-4060-8CA4-90664A0FAD91}" dt="2020-11-18T14:21:13.474" v="163" actId="20577"/>
      <pc:docMkLst>
        <pc:docMk/>
      </pc:docMkLst>
      <pc:sldChg chg="addSp delSp modSp mod setBg modClrScheme setClrOvrMap chgLayout">
        <pc:chgData name="Kriti Shree" userId="S::kriti11153@stfrancisschooljasidih.in::fdd33afa-bbac-49ee-a146-efc4db0053ff" providerId="AD" clId="Web-{3C762FDC-8BBA-4060-8CA4-90664A0FAD91}" dt="2020-11-18T13:49:25.970" v="25"/>
        <pc:sldMkLst>
          <pc:docMk/>
          <pc:sldMk cId="109857222" sldId="256"/>
        </pc:sldMkLst>
        <pc:spChg chg="mod">
          <ac:chgData name="Kriti Shree" userId="S::kriti11153@stfrancisschooljasidih.in::fdd33afa-bbac-49ee-a146-efc4db0053ff" providerId="AD" clId="Web-{3C762FDC-8BBA-4060-8CA4-90664A0FAD91}" dt="2020-11-18T13:49:25.970" v="25"/>
          <ac:spMkLst>
            <pc:docMk/>
            <pc:sldMk cId="109857222" sldId="256"/>
            <ac:spMk id="2" creationId="{00000000-0000-0000-0000-000000000000}"/>
          </ac:spMkLst>
        </pc:spChg>
        <pc:spChg chg="mod">
          <ac:chgData name="Kriti Shree" userId="S::kriti11153@stfrancisschooljasidih.in::fdd33afa-bbac-49ee-a146-efc4db0053ff" providerId="AD" clId="Web-{3C762FDC-8BBA-4060-8CA4-90664A0FAD91}" dt="2020-11-18T13:49:25.970" v="25"/>
          <ac:spMkLst>
            <pc:docMk/>
            <pc:sldMk cId="109857222" sldId="256"/>
            <ac:spMk id="3" creationId="{00000000-0000-0000-0000-000000000000}"/>
          </ac:spMkLst>
        </pc:spChg>
        <pc:spChg chg="add del">
          <ac:chgData name="Kriti Shree" userId="S::kriti11153@stfrancisschooljasidih.in::fdd33afa-bbac-49ee-a146-efc4db0053ff" providerId="AD" clId="Web-{3C762FDC-8BBA-4060-8CA4-90664A0FAD91}" dt="2020-11-18T13:44:51.869" v="3"/>
          <ac:spMkLst>
            <pc:docMk/>
            <pc:sldMk cId="109857222" sldId="256"/>
            <ac:spMk id="5" creationId="{8930EBA3-4D2E-42E8-B828-834555328D85}"/>
          </ac:spMkLst>
        </pc:spChg>
        <pc:spChg chg="add del">
          <ac:chgData name="Kriti Shree" userId="S::kriti11153@stfrancisschooljasidih.in::fdd33afa-bbac-49ee-a146-efc4db0053ff" providerId="AD" clId="Web-{3C762FDC-8BBA-4060-8CA4-90664A0FAD91}" dt="2020-11-18T13:44:51.869" v="3"/>
          <ac:spMkLst>
            <pc:docMk/>
            <pc:sldMk cId="109857222" sldId="256"/>
            <ac:spMk id="6" creationId="{E58B2195-5055-402F-A3E7-53FF0E4980C3}"/>
          </ac:spMkLst>
        </pc:spChg>
        <pc:spChg chg="add del">
          <ac:chgData name="Kriti Shree" userId="S::kriti11153@stfrancisschooljasidih.in::fdd33afa-bbac-49ee-a146-efc4db0053ff" providerId="AD" clId="Web-{3C762FDC-8BBA-4060-8CA4-90664A0FAD91}" dt="2020-11-18T13:48:40.125" v="23"/>
          <ac:spMkLst>
            <pc:docMk/>
            <pc:sldMk cId="109857222" sldId="256"/>
            <ac:spMk id="8" creationId="{9B37791B-B040-4694-BFDC-8DD132D86E8E}"/>
          </ac:spMkLst>
        </pc:spChg>
        <pc:spChg chg="add del">
          <ac:chgData name="Kriti Shree" userId="S::kriti11153@stfrancisschooljasidih.in::fdd33afa-bbac-49ee-a146-efc4db0053ff" providerId="AD" clId="Web-{3C762FDC-8BBA-4060-8CA4-90664A0FAD91}" dt="2020-11-18T13:44:28.165" v="1"/>
          <ac:spMkLst>
            <pc:docMk/>
            <pc:sldMk cId="109857222" sldId="256"/>
            <ac:spMk id="9" creationId="{9B37791B-B040-4694-BFDC-8DD132D86E8E}"/>
          </ac:spMkLst>
        </pc:spChg>
        <pc:spChg chg="add del">
          <ac:chgData name="Kriti Shree" userId="S::kriti11153@stfrancisschooljasidih.in::fdd33afa-bbac-49ee-a146-efc4db0053ff" providerId="AD" clId="Web-{3C762FDC-8BBA-4060-8CA4-90664A0FAD91}" dt="2020-11-18T13:44:51.869" v="3"/>
          <ac:spMkLst>
            <pc:docMk/>
            <pc:sldMk cId="109857222" sldId="256"/>
            <ac:spMk id="13" creationId="{528AA953-F4F9-4DC5-97C7-491F4AF937DC}"/>
          </ac:spMkLst>
        </pc:spChg>
        <pc:spChg chg="add del">
          <ac:chgData name="Kriti Shree" userId="S::kriti11153@stfrancisschooljasidih.in::fdd33afa-bbac-49ee-a146-efc4db0053ff" providerId="AD" clId="Web-{3C762FDC-8BBA-4060-8CA4-90664A0FAD91}" dt="2020-11-18T13:46:51.091" v="16"/>
          <ac:spMkLst>
            <pc:docMk/>
            <pc:sldMk cId="109857222" sldId="256"/>
            <ac:spMk id="17" creationId="{657F69E0-C4B0-4BEC-A689-4F8D877F05D4}"/>
          </ac:spMkLst>
        </pc:spChg>
        <pc:spChg chg="add del">
          <ac:chgData name="Kriti Shree" userId="S::kriti11153@stfrancisschooljasidih.in::fdd33afa-bbac-49ee-a146-efc4db0053ff" providerId="AD" clId="Web-{3C762FDC-8BBA-4060-8CA4-90664A0FAD91}" dt="2020-11-18T13:46:51.091" v="16"/>
          <ac:spMkLst>
            <pc:docMk/>
            <pc:sldMk cId="109857222" sldId="256"/>
            <ac:spMk id="18" creationId="{9F6380B4-6A1C-481E-8408-B4E6C75B9B81}"/>
          </ac:spMkLst>
        </pc:spChg>
        <pc:spChg chg="add del">
          <ac:chgData name="Kriti Shree" userId="S::kriti11153@stfrancisschooljasidih.in::fdd33afa-bbac-49ee-a146-efc4db0053ff" providerId="AD" clId="Web-{3C762FDC-8BBA-4060-8CA4-90664A0FAD91}" dt="2020-11-18T13:47:09.513" v="18"/>
          <ac:spMkLst>
            <pc:docMk/>
            <pc:sldMk cId="109857222" sldId="256"/>
            <ac:spMk id="19" creationId="{526E0BFB-CDF1-4990-8C11-AC849311E0A8}"/>
          </ac:spMkLst>
        </pc:spChg>
        <pc:spChg chg="add del">
          <ac:chgData name="Kriti Shree" userId="S::kriti11153@stfrancisschooljasidih.in::fdd33afa-bbac-49ee-a146-efc4db0053ff" providerId="AD" clId="Web-{3C762FDC-8BBA-4060-8CA4-90664A0FAD91}" dt="2020-11-18T13:46:26.559" v="14"/>
          <ac:spMkLst>
            <pc:docMk/>
            <pc:sldMk cId="109857222" sldId="256"/>
            <ac:spMk id="20" creationId="{B9651FA3-B4A1-4E98-9B71-4CF82087794D}"/>
          </ac:spMkLst>
        </pc:spChg>
        <pc:spChg chg="add del">
          <ac:chgData name="Kriti Shree" userId="S::kriti11153@stfrancisschooljasidih.in::fdd33afa-bbac-49ee-a146-efc4db0053ff" providerId="AD" clId="Web-{3C762FDC-8BBA-4060-8CA4-90664A0FAD91}" dt="2020-11-18T13:47:09.513" v="18"/>
          <ac:spMkLst>
            <pc:docMk/>
            <pc:sldMk cId="109857222" sldId="256"/>
            <ac:spMk id="21" creationId="{6069A1F8-9BEB-4786-9694-FC48B2D75D21}"/>
          </ac:spMkLst>
        </pc:spChg>
        <pc:spChg chg="add del">
          <ac:chgData name="Kriti Shree" userId="S::kriti11153@stfrancisschooljasidih.in::fdd33afa-bbac-49ee-a146-efc4db0053ff" providerId="AD" clId="Web-{3C762FDC-8BBA-4060-8CA4-90664A0FAD91}" dt="2020-11-18T13:46:26.559" v="14"/>
          <ac:spMkLst>
            <pc:docMk/>
            <pc:sldMk cId="109857222" sldId="256"/>
            <ac:spMk id="22" creationId="{F227E5B6-9132-43CA-B503-37A18562ADF2}"/>
          </ac:spMkLst>
        </pc:spChg>
        <pc:spChg chg="add del">
          <ac:chgData name="Kriti Shree" userId="S::kriti11153@stfrancisschooljasidih.in::fdd33afa-bbac-49ee-a146-efc4db0053ff" providerId="AD" clId="Web-{3C762FDC-8BBA-4060-8CA4-90664A0FAD91}" dt="2020-11-18T13:47:09.513" v="18"/>
          <ac:spMkLst>
            <pc:docMk/>
            <pc:sldMk cId="109857222" sldId="256"/>
            <ac:spMk id="23" creationId="{AF2F604E-43BE-4DC3-B983-E071523364F8}"/>
          </ac:spMkLst>
        </pc:spChg>
        <pc:spChg chg="add del">
          <ac:chgData name="Kriti Shree" userId="S::kriti11153@stfrancisschooljasidih.in::fdd33afa-bbac-49ee-a146-efc4db0053ff" providerId="AD" clId="Web-{3C762FDC-8BBA-4060-8CA4-90664A0FAD91}" dt="2020-11-18T13:46:26.559" v="14"/>
          <ac:spMkLst>
            <pc:docMk/>
            <pc:sldMk cId="109857222" sldId="256"/>
            <ac:spMk id="24" creationId="{D2929CB1-0E3C-4B2D-ADC5-0154FB33BA44}"/>
          </ac:spMkLst>
        </pc:spChg>
        <pc:spChg chg="add del">
          <ac:chgData name="Kriti Shree" userId="S::kriti11153@stfrancisschooljasidih.in::fdd33afa-bbac-49ee-a146-efc4db0053ff" providerId="AD" clId="Web-{3C762FDC-8BBA-4060-8CA4-90664A0FAD91}" dt="2020-11-18T13:47:09.513" v="18"/>
          <ac:spMkLst>
            <pc:docMk/>
            <pc:sldMk cId="109857222" sldId="256"/>
            <ac:spMk id="25" creationId="{08C9B587-E65E-4B52-B37C-ABEBB6E87928}"/>
          </ac:spMkLst>
        </pc:spChg>
        <pc:spChg chg="add del">
          <ac:chgData name="Kriti Shree" userId="S::kriti11153@stfrancisschooljasidih.in::fdd33afa-bbac-49ee-a146-efc4db0053ff" providerId="AD" clId="Web-{3C762FDC-8BBA-4060-8CA4-90664A0FAD91}" dt="2020-11-18T13:46:26.559" v="14"/>
          <ac:spMkLst>
            <pc:docMk/>
            <pc:sldMk cId="109857222" sldId="256"/>
            <ac:spMk id="26" creationId="{658970D8-8D1D-4B5C-894B-E871CC86543D}"/>
          </ac:spMkLst>
        </pc:spChg>
        <pc:spChg chg="add del">
          <ac:chgData name="Kriti Shree" userId="S::kriti11153@stfrancisschooljasidih.in::fdd33afa-bbac-49ee-a146-efc4db0053ff" providerId="AD" clId="Web-{3C762FDC-8BBA-4060-8CA4-90664A0FAD91}" dt="2020-11-18T13:47:38.858" v="20"/>
          <ac:spMkLst>
            <pc:docMk/>
            <pc:sldMk cId="109857222" sldId="256"/>
            <ac:spMk id="27" creationId="{E08D4B6A-8113-4DFB-B82E-B60CAC8E0A50}"/>
          </ac:spMkLst>
        </pc:spChg>
        <pc:spChg chg="add del">
          <ac:chgData name="Kriti Shree" userId="S::kriti11153@stfrancisschooljasidih.in::fdd33afa-bbac-49ee-a146-efc4db0053ff" providerId="AD" clId="Web-{3C762FDC-8BBA-4060-8CA4-90664A0FAD91}" dt="2020-11-18T13:46:26.559" v="14"/>
          <ac:spMkLst>
            <pc:docMk/>
            <pc:sldMk cId="109857222" sldId="256"/>
            <ac:spMk id="28" creationId="{03C2051E-A88D-48E5-BACF-AAED17892722}"/>
          </ac:spMkLst>
        </pc:spChg>
        <pc:spChg chg="add del">
          <ac:chgData name="Kriti Shree" userId="S::kriti11153@stfrancisschooljasidih.in::fdd33afa-bbac-49ee-a146-efc4db0053ff" providerId="AD" clId="Web-{3C762FDC-8BBA-4060-8CA4-90664A0FAD91}" dt="2020-11-18T13:47:38.858" v="20"/>
          <ac:spMkLst>
            <pc:docMk/>
            <pc:sldMk cId="109857222" sldId="256"/>
            <ac:spMk id="29" creationId="{9822E561-F97C-4CBB-A9A6-A6BF6317BC84}"/>
          </ac:spMkLst>
        </pc:spChg>
        <pc:spChg chg="add del">
          <ac:chgData name="Kriti Shree" userId="S::kriti11153@stfrancisschooljasidih.in::fdd33afa-bbac-49ee-a146-efc4db0053ff" providerId="AD" clId="Web-{3C762FDC-8BBA-4060-8CA4-90664A0FAD91}" dt="2020-11-18T13:46:26.559" v="14"/>
          <ac:spMkLst>
            <pc:docMk/>
            <pc:sldMk cId="109857222" sldId="256"/>
            <ac:spMk id="30" creationId="{5F2F0C84-BE8C-4DC2-A6D3-30349A801D5C}"/>
          </ac:spMkLst>
        </pc:spChg>
        <pc:spChg chg="add del">
          <ac:chgData name="Kriti Shree" userId="S::kriti11153@stfrancisschooljasidih.in::fdd33afa-bbac-49ee-a146-efc4db0053ff" providerId="AD" clId="Web-{3C762FDC-8BBA-4060-8CA4-90664A0FAD91}" dt="2020-11-18T13:47:38.858" v="20"/>
          <ac:spMkLst>
            <pc:docMk/>
            <pc:sldMk cId="109857222" sldId="256"/>
            <ac:spMk id="31" creationId="{B01B0E58-A5C8-4CDA-A2E0-35DF94E59857}"/>
          </ac:spMkLst>
        </pc:spChg>
        <pc:spChg chg="add del">
          <ac:chgData name="Kriti Shree" userId="S::kriti11153@stfrancisschooljasidih.in::fdd33afa-bbac-49ee-a146-efc4db0053ff" providerId="AD" clId="Web-{3C762FDC-8BBA-4060-8CA4-90664A0FAD91}" dt="2020-11-18T13:46:26.559" v="14"/>
          <ac:spMkLst>
            <pc:docMk/>
            <pc:sldMk cId="109857222" sldId="256"/>
            <ac:spMk id="32" creationId="{7821A508-2985-4905-874A-527429BAABFA}"/>
          </ac:spMkLst>
        </pc:spChg>
        <pc:spChg chg="add del">
          <ac:chgData name="Kriti Shree" userId="S::kriti11153@stfrancisschooljasidih.in::fdd33afa-bbac-49ee-a146-efc4db0053ff" providerId="AD" clId="Web-{3C762FDC-8BBA-4060-8CA4-90664A0FAD91}" dt="2020-11-18T13:48:40.063" v="22"/>
          <ac:spMkLst>
            <pc:docMk/>
            <pc:sldMk cId="109857222" sldId="256"/>
            <ac:spMk id="33" creationId="{0671A8AE-40A1-4631-A6B8-581AFF065482}"/>
          </ac:spMkLst>
        </pc:spChg>
        <pc:spChg chg="add del">
          <ac:chgData name="Kriti Shree" userId="S::kriti11153@stfrancisschooljasidih.in::fdd33afa-bbac-49ee-a146-efc4db0053ff" providerId="AD" clId="Web-{3C762FDC-8BBA-4060-8CA4-90664A0FAD91}" dt="2020-11-18T13:48:40.063" v="22"/>
          <ac:spMkLst>
            <pc:docMk/>
            <pc:sldMk cId="109857222" sldId="256"/>
            <ac:spMk id="34" creationId="{A44CD100-6267-4E62-AA64-2182A3A6A1C0}"/>
          </ac:spMkLst>
        </pc:spChg>
        <pc:spChg chg="add del">
          <ac:chgData name="Kriti Shree" userId="S::kriti11153@stfrancisschooljasidih.in::fdd33afa-bbac-49ee-a146-efc4db0053ff" providerId="AD" clId="Web-{3C762FDC-8BBA-4060-8CA4-90664A0FAD91}" dt="2020-11-18T13:48:40.063" v="22"/>
          <ac:spMkLst>
            <pc:docMk/>
            <pc:sldMk cId="109857222" sldId="256"/>
            <ac:spMk id="35" creationId="{AF2F604E-43BE-4DC3-B983-E071523364F8}"/>
          </ac:spMkLst>
        </pc:spChg>
        <pc:spChg chg="add del">
          <ac:chgData name="Kriti Shree" userId="S::kriti11153@stfrancisschooljasidih.in::fdd33afa-bbac-49ee-a146-efc4db0053ff" providerId="AD" clId="Web-{3C762FDC-8BBA-4060-8CA4-90664A0FAD91}" dt="2020-11-18T13:48:40.063" v="22"/>
          <ac:spMkLst>
            <pc:docMk/>
            <pc:sldMk cId="109857222" sldId="256"/>
            <ac:spMk id="36" creationId="{08C9B587-E65E-4B52-B37C-ABEBB6E87928}"/>
          </ac:spMkLst>
        </pc:spChg>
        <pc:spChg chg="add del">
          <ac:chgData name="Kriti Shree" userId="S::kriti11153@stfrancisschooljasidih.in::fdd33afa-bbac-49ee-a146-efc4db0053ff" providerId="AD" clId="Web-{3C762FDC-8BBA-4060-8CA4-90664A0FAD91}" dt="2020-11-18T13:49:25.970" v="25"/>
          <ac:spMkLst>
            <pc:docMk/>
            <pc:sldMk cId="109857222" sldId="256"/>
            <ac:spMk id="37" creationId="{E08D4B6A-8113-4DFB-B82E-B60CAC8E0A50}"/>
          </ac:spMkLst>
        </pc:spChg>
        <pc:spChg chg="add del">
          <ac:chgData name="Kriti Shree" userId="S::kriti11153@stfrancisschooljasidih.in::fdd33afa-bbac-49ee-a146-efc4db0053ff" providerId="AD" clId="Web-{3C762FDC-8BBA-4060-8CA4-90664A0FAD91}" dt="2020-11-18T13:49:25.970" v="25"/>
          <ac:spMkLst>
            <pc:docMk/>
            <pc:sldMk cId="109857222" sldId="256"/>
            <ac:spMk id="38" creationId="{9822E561-F97C-4CBB-A9A6-A6BF6317BC84}"/>
          </ac:spMkLst>
        </pc:spChg>
        <pc:spChg chg="add del">
          <ac:chgData name="Kriti Shree" userId="S::kriti11153@stfrancisschooljasidih.in::fdd33afa-bbac-49ee-a146-efc4db0053ff" providerId="AD" clId="Web-{3C762FDC-8BBA-4060-8CA4-90664A0FAD91}" dt="2020-11-18T13:49:25.970" v="25"/>
          <ac:spMkLst>
            <pc:docMk/>
            <pc:sldMk cId="109857222" sldId="256"/>
            <ac:spMk id="39" creationId="{B01B0E58-A5C8-4CDA-A2E0-35DF94E59857}"/>
          </ac:spMkLst>
        </pc:spChg>
        <pc:spChg chg="add del">
          <ac:chgData name="Kriti Shree" userId="S::kriti11153@stfrancisschooljasidih.in::fdd33afa-bbac-49ee-a146-efc4db0053ff" providerId="AD" clId="Web-{3C762FDC-8BBA-4060-8CA4-90664A0FAD91}" dt="2020-11-18T13:49:25.970" v="25"/>
          <ac:spMkLst>
            <pc:docMk/>
            <pc:sldMk cId="109857222" sldId="256"/>
            <ac:spMk id="44" creationId="{E08D4B6A-8113-4DFB-B82E-B60CAC8E0A50}"/>
          </ac:spMkLst>
        </pc:spChg>
        <pc:spChg chg="add del">
          <ac:chgData name="Kriti Shree" userId="S::kriti11153@stfrancisschooljasidih.in::fdd33afa-bbac-49ee-a146-efc4db0053ff" providerId="AD" clId="Web-{3C762FDC-8BBA-4060-8CA4-90664A0FAD91}" dt="2020-11-18T13:49:25.970" v="25"/>
          <ac:spMkLst>
            <pc:docMk/>
            <pc:sldMk cId="109857222" sldId="256"/>
            <ac:spMk id="46" creationId="{9822E561-F97C-4CBB-A9A6-A6BF6317BC84}"/>
          </ac:spMkLst>
        </pc:spChg>
        <pc:spChg chg="add del">
          <ac:chgData name="Kriti Shree" userId="S::kriti11153@stfrancisschooljasidih.in::fdd33afa-bbac-49ee-a146-efc4db0053ff" providerId="AD" clId="Web-{3C762FDC-8BBA-4060-8CA4-90664A0FAD91}" dt="2020-11-18T13:49:25.970" v="25"/>
          <ac:spMkLst>
            <pc:docMk/>
            <pc:sldMk cId="109857222" sldId="256"/>
            <ac:spMk id="48" creationId="{B01B0E58-A5C8-4CDA-A2E0-35DF94E59857}"/>
          </ac:spMkLst>
        </pc:spChg>
        <pc:grpChg chg="add del">
          <ac:chgData name="Kriti Shree" userId="S::kriti11153@stfrancisschooljasidih.in::fdd33afa-bbac-49ee-a146-efc4db0053ff" providerId="AD" clId="Web-{3C762FDC-8BBA-4060-8CA4-90664A0FAD91}" dt="2020-11-18T13:44:28.165" v="1"/>
          <ac:grpSpMkLst>
            <pc:docMk/>
            <pc:sldMk cId="109857222" sldId="256"/>
            <ac:grpSpMk id="11" creationId="{4252769E-B9F0-4068-A645-5BBEF16E9C28}"/>
          </ac:grpSpMkLst>
        </pc:grpChg>
        <pc:grpChg chg="add del">
          <ac:chgData name="Kriti Shree" userId="S::kriti11153@stfrancisschooljasidih.in::fdd33afa-bbac-49ee-a146-efc4db0053ff" providerId="AD" clId="Web-{3C762FDC-8BBA-4060-8CA4-90664A0FAD91}" dt="2020-11-18T13:48:40.125" v="23"/>
          <ac:grpSpMkLst>
            <pc:docMk/>
            <pc:sldMk cId="109857222" sldId="256"/>
            <ac:grpSpMk id="14" creationId="{4252769E-B9F0-4068-A645-5BBEF16E9C28}"/>
          </ac:grpSpMkLst>
        </pc:grpChg>
        <pc:picChg chg="add del">
          <ac:chgData name="Kriti Shree" userId="S::kriti11153@stfrancisschooljasidih.in::fdd33afa-bbac-49ee-a146-efc4db0053ff" providerId="AD" clId="Web-{3C762FDC-8BBA-4060-8CA4-90664A0FAD91}" dt="2020-11-18T13:44:28.165" v="1"/>
          <ac:picMkLst>
            <pc:docMk/>
            <pc:sldMk cId="109857222" sldId="256"/>
            <ac:picMk id="4" creationId="{AB85EB2F-4967-44EC-9079-CF1D6CDA8B42}"/>
          </ac:picMkLst>
        </pc:picChg>
        <pc:picChg chg="add del">
          <ac:chgData name="Kriti Shree" userId="S::kriti11153@stfrancisschooljasidih.in::fdd33afa-bbac-49ee-a146-efc4db0053ff" providerId="AD" clId="Web-{3C762FDC-8BBA-4060-8CA4-90664A0FAD91}" dt="2020-11-18T13:44:51.869" v="3"/>
          <ac:picMkLst>
            <pc:docMk/>
            <pc:sldMk cId="109857222" sldId="256"/>
            <ac:picMk id="7" creationId="{34F44613-3325-4518-A7E4-2213996CCF19}"/>
          </ac:picMkLst>
        </pc:picChg>
        <pc:picChg chg="add mod ord">
          <ac:chgData name="Kriti Shree" userId="S::kriti11153@stfrancisschooljasidih.in::fdd33afa-bbac-49ee-a146-efc4db0053ff" providerId="AD" clId="Web-{3C762FDC-8BBA-4060-8CA4-90664A0FAD91}" dt="2020-11-18T13:49:25.970" v="25"/>
          <ac:picMkLst>
            <pc:docMk/>
            <pc:sldMk cId="109857222" sldId="256"/>
            <ac:picMk id="10" creationId="{AB85EB2F-4967-44EC-9079-CF1D6CDA8B42}"/>
          </ac:picMkLst>
        </pc:picChg>
      </pc:sldChg>
      <pc:sldChg chg="addSp delSp modSp new mod setBg setClrOvrMap">
        <pc:chgData name="Kriti Shree" userId="S::kriti11153@stfrancisschooljasidih.in::fdd33afa-bbac-49ee-a146-efc4db0053ff" providerId="AD" clId="Web-{3C762FDC-8BBA-4060-8CA4-90664A0FAD91}" dt="2020-11-18T13:52:36.241" v="41"/>
        <pc:sldMkLst>
          <pc:docMk/>
          <pc:sldMk cId="1497244829" sldId="257"/>
        </pc:sldMkLst>
        <pc:spChg chg="mod">
          <ac:chgData name="Kriti Shree" userId="S::kriti11153@stfrancisschooljasidih.in::fdd33afa-bbac-49ee-a146-efc4db0053ff" providerId="AD" clId="Web-{3C762FDC-8BBA-4060-8CA4-90664A0FAD91}" dt="2020-11-18T13:52:36.241" v="41"/>
          <ac:spMkLst>
            <pc:docMk/>
            <pc:sldMk cId="1497244829" sldId="257"/>
            <ac:spMk id="2" creationId="{C18CE7FD-BF71-4941-953A-DA2B1F70C068}"/>
          </ac:spMkLst>
        </pc:spChg>
        <pc:spChg chg="add del mod">
          <ac:chgData name="Kriti Shree" userId="S::kriti11153@stfrancisschooljasidih.in::fdd33afa-bbac-49ee-a146-efc4db0053ff" providerId="AD" clId="Web-{3C762FDC-8BBA-4060-8CA4-90664A0FAD91}" dt="2020-11-18T13:52:36.241" v="41"/>
          <ac:spMkLst>
            <pc:docMk/>
            <pc:sldMk cId="1497244829" sldId="257"/>
            <ac:spMk id="3" creationId="{4050DEC1-90D3-487D-9C23-81C28F47BB62}"/>
          </ac:spMkLst>
        </pc:spChg>
        <pc:spChg chg="add del">
          <ac:chgData name="Kriti Shree" userId="S::kriti11153@stfrancisschooljasidih.in::fdd33afa-bbac-49ee-a146-efc4db0053ff" providerId="AD" clId="Web-{3C762FDC-8BBA-4060-8CA4-90664A0FAD91}" dt="2020-11-18T13:52:29.272" v="38"/>
          <ac:spMkLst>
            <pc:docMk/>
            <pc:sldMk cId="1497244829" sldId="257"/>
            <ac:spMk id="6" creationId="{BFABBCE0-E08C-4BBE-9FD2-E2B253D4D5F2}"/>
          </ac:spMkLst>
        </pc:spChg>
        <pc:spChg chg="add del">
          <ac:chgData name="Kriti Shree" userId="S::kriti11153@stfrancisschooljasidih.in::fdd33afa-bbac-49ee-a146-efc4db0053ff" providerId="AD" clId="Web-{3C762FDC-8BBA-4060-8CA4-90664A0FAD91}" dt="2020-11-18T13:52:36.225" v="40"/>
          <ac:spMkLst>
            <pc:docMk/>
            <pc:sldMk cId="1497244829" sldId="257"/>
            <ac:spMk id="8" creationId="{BFABBCE0-E08C-4BBE-9FD2-E2B253D4D5F2}"/>
          </ac:spMkLst>
        </pc:spChg>
        <pc:spChg chg="add del">
          <ac:chgData name="Kriti Shree" userId="S::kriti11153@stfrancisschooljasidih.in::fdd33afa-bbac-49ee-a146-efc4db0053ff" providerId="AD" clId="Web-{3C762FDC-8BBA-4060-8CA4-90664A0FAD91}" dt="2020-11-18T13:51:39.099" v="36"/>
          <ac:spMkLst>
            <pc:docMk/>
            <pc:sldMk cId="1497244829" sldId="257"/>
            <ac:spMk id="9" creationId="{B8DD2392-397B-48BF-BEFA-EA1FB881CA85}"/>
          </ac:spMkLst>
        </pc:spChg>
        <pc:spChg chg="add del">
          <ac:chgData name="Kriti Shree" userId="S::kriti11153@stfrancisschooljasidih.in::fdd33afa-bbac-49ee-a146-efc4db0053ff" providerId="AD" clId="Web-{3C762FDC-8BBA-4060-8CA4-90664A0FAD91}" dt="2020-11-18T13:52:36.225" v="40"/>
          <ac:spMkLst>
            <pc:docMk/>
            <pc:sldMk cId="1497244829" sldId="257"/>
            <ac:spMk id="10" creationId="{FF426BAC-43D6-468E-B6FF-167034D5CE43}"/>
          </ac:spMkLst>
        </pc:spChg>
        <pc:spChg chg="add del">
          <ac:chgData name="Kriti Shree" userId="S::kriti11153@stfrancisschooljasidih.in::fdd33afa-bbac-49ee-a146-efc4db0053ff" providerId="AD" clId="Web-{3C762FDC-8BBA-4060-8CA4-90664A0FAD91}" dt="2020-11-18T13:52:29.272" v="38"/>
          <ac:spMkLst>
            <pc:docMk/>
            <pc:sldMk cId="1497244829" sldId="257"/>
            <ac:spMk id="11" creationId="{FF426BAC-43D6-468E-B6FF-167034D5CE43}"/>
          </ac:spMkLst>
        </pc:spChg>
        <pc:spChg chg="add del">
          <ac:chgData name="Kriti Shree" userId="S::kriti11153@stfrancisschooljasidih.in::fdd33afa-bbac-49ee-a146-efc4db0053ff" providerId="AD" clId="Web-{3C762FDC-8BBA-4060-8CA4-90664A0FAD91}" dt="2020-11-18T13:52:36.225" v="40"/>
          <ac:spMkLst>
            <pc:docMk/>
            <pc:sldMk cId="1497244829" sldId="257"/>
            <ac:spMk id="12" creationId="{FB02D80E-5995-4C54-8387-5893C2C89473}"/>
          </ac:spMkLst>
        </pc:spChg>
        <pc:spChg chg="add del">
          <ac:chgData name="Kriti Shree" userId="S::kriti11153@stfrancisschooljasidih.in::fdd33afa-bbac-49ee-a146-efc4db0053ff" providerId="AD" clId="Web-{3C762FDC-8BBA-4060-8CA4-90664A0FAD91}" dt="2020-11-18T13:52:29.272" v="38"/>
          <ac:spMkLst>
            <pc:docMk/>
            <pc:sldMk cId="1497244829" sldId="257"/>
            <ac:spMk id="13" creationId="{FB02D80E-5995-4C54-8387-5893C2C89473}"/>
          </ac:spMkLst>
        </pc:spChg>
        <pc:spChg chg="add del">
          <ac:chgData name="Kriti Shree" userId="S::kriti11153@stfrancisschooljasidih.in::fdd33afa-bbac-49ee-a146-efc4db0053ff" providerId="AD" clId="Web-{3C762FDC-8BBA-4060-8CA4-90664A0FAD91}" dt="2020-11-18T13:52:36.225" v="40"/>
          <ac:spMkLst>
            <pc:docMk/>
            <pc:sldMk cId="1497244829" sldId="257"/>
            <ac:spMk id="14" creationId="{896083C8-1401-4950-AF56-E2FAFE42D656}"/>
          </ac:spMkLst>
        </pc:spChg>
        <pc:spChg chg="add del">
          <ac:chgData name="Kriti Shree" userId="S::kriti11153@stfrancisschooljasidih.in::fdd33afa-bbac-49ee-a146-efc4db0053ff" providerId="AD" clId="Web-{3C762FDC-8BBA-4060-8CA4-90664A0FAD91}" dt="2020-11-18T13:52:29.272" v="38"/>
          <ac:spMkLst>
            <pc:docMk/>
            <pc:sldMk cId="1497244829" sldId="257"/>
            <ac:spMk id="15" creationId="{896083C8-1401-4950-AF56-E2FAFE42D656}"/>
          </ac:spMkLst>
        </pc:spChg>
        <pc:spChg chg="add">
          <ac:chgData name="Kriti Shree" userId="S::kriti11153@stfrancisschooljasidih.in::fdd33afa-bbac-49ee-a146-efc4db0053ff" providerId="AD" clId="Web-{3C762FDC-8BBA-4060-8CA4-90664A0FAD91}" dt="2020-11-18T13:52:36.241" v="41"/>
          <ac:spMkLst>
            <pc:docMk/>
            <pc:sldMk cId="1497244829" sldId="257"/>
            <ac:spMk id="17" creationId="{9B6B47BF-F3D0-4678-9B20-DA45E1BCAD6C}"/>
          </ac:spMkLst>
        </pc:spChg>
        <pc:spChg chg="add">
          <ac:chgData name="Kriti Shree" userId="S::kriti11153@stfrancisschooljasidih.in::fdd33afa-bbac-49ee-a146-efc4db0053ff" providerId="AD" clId="Web-{3C762FDC-8BBA-4060-8CA4-90664A0FAD91}" dt="2020-11-18T13:52:36.241" v="41"/>
          <ac:spMkLst>
            <pc:docMk/>
            <pc:sldMk cId="1497244829" sldId="257"/>
            <ac:spMk id="18" creationId="{19334917-3673-4EF2-BA7C-CC83AEEEAE37}"/>
          </ac:spMkLst>
        </pc:spChg>
        <pc:spChg chg="add">
          <ac:chgData name="Kriti Shree" userId="S::kriti11153@stfrancisschooljasidih.in::fdd33afa-bbac-49ee-a146-efc4db0053ff" providerId="AD" clId="Web-{3C762FDC-8BBA-4060-8CA4-90664A0FAD91}" dt="2020-11-18T13:52:36.241" v="41"/>
          <ac:spMkLst>
            <pc:docMk/>
            <pc:sldMk cId="1497244829" sldId="257"/>
            <ac:spMk id="19" creationId="{E1589AE1-C0FC-4B66-9C0D-9EB92F40F440}"/>
          </ac:spMkLst>
        </pc:spChg>
        <pc:graphicFrameChg chg="add del">
          <ac:chgData name="Kriti Shree" userId="S::kriti11153@stfrancisschooljasidih.in::fdd33afa-bbac-49ee-a146-efc4db0053ff" providerId="AD" clId="Web-{3C762FDC-8BBA-4060-8CA4-90664A0FAD91}" dt="2020-11-18T13:52:29.272" v="38"/>
          <ac:graphicFrameMkLst>
            <pc:docMk/>
            <pc:sldMk cId="1497244829" sldId="257"/>
            <ac:graphicFrameMk id="7" creationId="{D02D6BF6-D0B8-459B-9EF4-D14C4962AF16}"/>
          </ac:graphicFrameMkLst>
        </pc:graphicFrameChg>
        <pc:graphicFrameChg chg="add del">
          <ac:chgData name="Kriti Shree" userId="S::kriti11153@stfrancisschooljasidih.in::fdd33afa-bbac-49ee-a146-efc4db0053ff" providerId="AD" clId="Web-{3C762FDC-8BBA-4060-8CA4-90664A0FAD91}" dt="2020-11-18T13:52:36.225" v="40"/>
          <ac:graphicFrameMkLst>
            <pc:docMk/>
            <pc:sldMk cId="1497244829" sldId="257"/>
            <ac:graphicFrameMk id="16" creationId="{49D15D9F-E96B-4153-A839-FCAD509706C7}"/>
          </ac:graphicFrameMkLst>
        </pc:graphicFrameChg>
        <pc:picChg chg="add del">
          <ac:chgData name="Kriti Shree" userId="S::kriti11153@stfrancisschooljasidih.in::fdd33afa-bbac-49ee-a146-efc4db0053ff" providerId="AD" clId="Web-{3C762FDC-8BBA-4060-8CA4-90664A0FAD91}" dt="2020-11-18T13:51:39.099" v="36"/>
          <ac:picMkLst>
            <pc:docMk/>
            <pc:sldMk cId="1497244829" sldId="257"/>
            <ac:picMk id="5" creationId="{42DDA0FA-332B-4CC2-83F0-B6BC1E9C3B88}"/>
          </ac:picMkLst>
        </pc:picChg>
      </pc:sldChg>
      <pc:sldChg chg="addSp delSp modSp new mod setBg setClrOvrMap">
        <pc:chgData name="Kriti Shree" userId="S::kriti11153@stfrancisschooljasidih.in::fdd33afa-bbac-49ee-a146-efc4db0053ff" providerId="AD" clId="Web-{3C762FDC-8BBA-4060-8CA4-90664A0FAD91}" dt="2020-11-18T14:03:15.399" v="79"/>
        <pc:sldMkLst>
          <pc:docMk/>
          <pc:sldMk cId="225417536" sldId="258"/>
        </pc:sldMkLst>
        <pc:spChg chg="mod">
          <ac:chgData name="Kriti Shree" userId="S::kriti11153@stfrancisschooljasidih.in::fdd33afa-bbac-49ee-a146-efc4db0053ff" providerId="AD" clId="Web-{3C762FDC-8BBA-4060-8CA4-90664A0FAD91}" dt="2020-11-18T14:03:15.399" v="79"/>
          <ac:spMkLst>
            <pc:docMk/>
            <pc:sldMk cId="225417536" sldId="258"/>
            <ac:spMk id="2" creationId="{F93F5904-6827-43ED-ABF3-3E6C9EC08707}"/>
          </ac:spMkLst>
        </pc:spChg>
        <pc:spChg chg="add del">
          <ac:chgData name="Kriti Shree" userId="S::kriti11153@stfrancisschooljasidih.in::fdd33afa-bbac-49ee-a146-efc4db0053ff" providerId="AD" clId="Web-{3C762FDC-8BBA-4060-8CA4-90664A0FAD91}" dt="2020-11-18T14:02:45.945" v="78"/>
          <ac:spMkLst>
            <pc:docMk/>
            <pc:sldMk cId="225417536" sldId="258"/>
            <ac:spMk id="5" creationId="{DD651B61-325E-4E73-8445-38B0DE8AAAB6}"/>
          </ac:spMkLst>
        </pc:spChg>
        <pc:spChg chg="add del">
          <ac:chgData name="Kriti Shree" userId="S::kriti11153@stfrancisschooljasidih.in::fdd33afa-bbac-49ee-a146-efc4db0053ff" providerId="AD" clId="Web-{3C762FDC-8BBA-4060-8CA4-90664A0FAD91}" dt="2020-11-18T14:02:45.945" v="78"/>
          <ac:spMkLst>
            <pc:docMk/>
            <pc:sldMk cId="225417536" sldId="258"/>
            <ac:spMk id="6" creationId="{B42E5253-D3AC-4AC2-B766-8B34F13C2F5E}"/>
          </ac:spMkLst>
        </pc:spChg>
        <pc:spChg chg="add del">
          <ac:chgData name="Kriti Shree" userId="S::kriti11153@stfrancisschooljasidih.in::fdd33afa-bbac-49ee-a146-efc4db0053ff" providerId="AD" clId="Web-{3C762FDC-8BBA-4060-8CA4-90664A0FAD91}" dt="2020-11-18T14:02:45.945" v="78"/>
          <ac:spMkLst>
            <pc:docMk/>
            <pc:sldMk cId="225417536" sldId="258"/>
            <ac:spMk id="7" creationId="{10AE8D57-436A-4073-9A75-15BB5949F8B4}"/>
          </ac:spMkLst>
        </pc:spChg>
        <pc:spChg chg="add del">
          <ac:chgData name="Kriti Shree" userId="S::kriti11153@stfrancisschooljasidih.in::fdd33afa-bbac-49ee-a146-efc4db0053ff" providerId="AD" clId="Web-{3C762FDC-8BBA-4060-8CA4-90664A0FAD91}" dt="2020-11-18T14:02:12.991" v="76"/>
          <ac:spMkLst>
            <pc:docMk/>
            <pc:sldMk cId="225417536" sldId="258"/>
            <ac:spMk id="8" creationId="{E6C8E6EB-4C59-429B-97E4-72A058CFC4FB}"/>
          </ac:spMkLst>
        </pc:spChg>
        <pc:spChg chg="add del">
          <ac:chgData name="Kriti Shree" userId="S::kriti11153@stfrancisschooljasidih.in::fdd33afa-bbac-49ee-a146-efc4db0053ff" providerId="AD" clId="Web-{3C762FDC-8BBA-4060-8CA4-90664A0FAD91}" dt="2020-11-18T14:02:45.945" v="78"/>
          <ac:spMkLst>
            <pc:docMk/>
            <pc:sldMk cId="225417536" sldId="258"/>
            <ac:spMk id="9" creationId="{E2852671-8EB6-4EAF-8AF8-65CF3FD66456}"/>
          </ac:spMkLst>
        </pc:spChg>
        <pc:spChg chg="add del">
          <ac:chgData name="Kriti Shree" userId="S::kriti11153@stfrancisschooljasidih.in::fdd33afa-bbac-49ee-a146-efc4db0053ff" providerId="AD" clId="Web-{3C762FDC-8BBA-4060-8CA4-90664A0FAD91}" dt="2020-11-18T14:02:12.991" v="76"/>
          <ac:spMkLst>
            <pc:docMk/>
            <pc:sldMk cId="225417536" sldId="258"/>
            <ac:spMk id="10" creationId="{B5B90362-AFCC-46A9-B41C-A257A8C5B314}"/>
          </ac:spMkLst>
        </pc:spChg>
        <pc:spChg chg="add del">
          <ac:chgData name="Kriti Shree" userId="S::kriti11153@stfrancisschooljasidih.in::fdd33afa-bbac-49ee-a146-efc4db0053ff" providerId="AD" clId="Web-{3C762FDC-8BBA-4060-8CA4-90664A0FAD91}" dt="2020-11-18T14:02:45.945" v="78"/>
          <ac:spMkLst>
            <pc:docMk/>
            <pc:sldMk cId="225417536" sldId="258"/>
            <ac:spMk id="11" creationId="{F7207B7B-5C57-458C-BE38-95D2CD7655BB}"/>
          </ac:spMkLst>
        </pc:spChg>
        <pc:spChg chg="add del">
          <ac:chgData name="Kriti Shree" userId="S::kriti11153@stfrancisschooljasidih.in::fdd33afa-bbac-49ee-a146-efc4db0053ff" providerId="AD" clId="Web-{3C762FDC-8BBA-4060-8CA4-90664A0FAD91}" dt="2020-11-18T14:02:12.991" v="76"/>
          <ac:spMkLst>
            <pc:docMk/>
            <pc:sldMk cId="225417536" sldId="258"/>
            <ac:spMk id="12" creationId="{F71EF7F1-38BA-471D-8CD4-2A9AE8E35527}"/>
          </ac:spMkLst>
        </pc:spChg>
        <pc:spChg chg="add del">
          <ac:chgData name="Kriti Shree" userId="S::kriti11153@stfrancisschooljasidih.in::fdd33afa-bbac-49ee-a146-efc4db0053ff" providerId="AD" clId="Web-{3C762FDC-8BBA-4060-8CA4-90664A0FAD91}" dt="2020-11-18T14:02:45.945" v="78"/>
          <ac:spMkLst>
            <pc:docMk/>
            <pc:sldMk cId="225417536" sldId="258"/>
            <ac:spMk id="13" creationId="{9822E561-F97C-4CBB-A9A6-A6BF6317BC84}"/>
          </ac:spMkLst>
        </pc:spChg>
        <pc:spChg chg="add del">
          <ac:chgData name="Kriti Shree" userId="S::kriti11153@stfrancisschooljasidih.in::fdd33afa-bbac-49ee-a146-efc4db0053ff" providerId="AD" clId="Web-{3C762FDC-8BBA-4060-8CA4-90664A0FAD91}" dt="2020-11-18T14:02:12.991" v="76"/>
          <ac:spMkLst>
            <pc:docMk/>
            <pc:sldMk cId="225417536" sldId="258"/>
            <ac:spMk id="14" creationId="{C0524398-BFB4-4C4A-8317-83B8729F9B26}"/>
          </ac:spMkLst>
        </pc:spChg>
        <pc:spChg chg="add del">
          <ac:chgData name="Kriti Shree" userId="S::kriti11153@stfrancisschooljasidih.in::fdd33afa-bbac-49ee-a146-efc4db0053ff" providerId="AD" clId="Web-{3C762FDC-8BBA-4060-8CA4-90664A0FAD91}" dt="2020-11-18T14:02:45.945" v="78"/>
          <ac:spMkLst>
            <pc:docMk/>
            <pc:sldMk cId="225417536" sldId="258"/>
            <ac:spMk id="15" creationId="{B01B0E58-A5C8-4CDA-A2E0-35DF94E59857}"/>
          </ac:spMkLst>
        </pc:spChg>
        <pc:spChg chg="add del">
          <ac:chgData name="Kriti Shree" userId="S::kriti11153@stfrancisschooljasidih.in::fdd33afa-bbac-49ee-a146-efc4db0053ff" providerId="AD" clId="Web-{3C762FDC-8BBA-4060-8CA4-90664A0FAD91}" dt="2020-11-18T14:02:12.991" v="76"/>
          <ac:spMkLst>
            <pc:docMk/>
            <pc:sldMk cId="225417536" sldId="258"/>
            <ac:spMk id="16" creationId="{E08D4B6A-8113-4DFB-B82E-B60CAC8E0A50}"/>
          </ac:spMkLst>
        </pc:spChg>
        <pc:spChg chg="add del">
          <ac:chgData name="Kriti Shree" userId="S::kriti11153@stfrancisschooljasidih.in::fdd33afa-bbac-49ee-a146-efc4db0053ff" providerId="AD" clId="Web-{3C762FDC-8BBA-4060-8CA4-90664A0FAD91}" dt="2020-11-18T14:03:15.399" v="79"/>
          <ac:spMkLst>
            <pc:docMk/>
            <pc:sldMk cId="225417536" sldId="258"/>
            <ac:spMk id="17" creationId="{DD651B61-325E-4E73-8445-38B0DE8AAAB6}"/>
          </ac:spMkLst>
        </pc:spChg>
        <pc:spChg chg="add del">
          <ac:chgData name="Kriti Shree" userId="S::kriti11153@stfrancisschooljasidih.in::fdd33afa-bbac-49ee-a146-efc4db0053ff" providerId="AD" clId="Web-{3C762FDC-8BBA-4060-8CA4-90664A0FAD91}" dt="2020-11-18T14:02:12.991" v="76"/>
          <ac:spMkLst>
            <pc:docMk/>
            <pc:sldMk cId="225417536" sldId="258"/>
            <ac:spMk id="18" creationId="{9822E561-F97C-4CBB-A9A6-A6BF6317BC84}"/>
          </ac:spMkLst>
        </pc:spChg>
        <pc:spChg chg="add del">
          <ac:chgData name="Kriti Shree" userId="S::kriti11153@stfrancisschooljasidih.in::fdd33afa-bbac-49ee-a146-efc4db0053ff" providerId="AD" clId="Web-{3C762FDC-8BBA-4060-8CA4-90664A0FAD91}" dt="2020-11-18T14:02:12.991" v="76"/>
          <ac:spMkLst>
            <pc:docMk/>
            <pc:sldMk cId="225417536" sldId="258"/>
            <ac:spMk id="20" creationId="{B01B0E58-A5C8-4CDA-A2E0-35DF94E59857}"/>
          </ac:spMkLst>
        </pc:spChg>
        <pc:spChg chg="add del">
          <ac:chgData name="Kriti Shree" userId="S::kriti11153@stfrancisschooljasidih.in::fdd33afa-bbac-49ee-a146-efc4db0053ff" providerId="AD" clId="Web-{3C762FDC-8BBA-4060-8CA4-90664A0FAD91}" dt="2020-11-18T14:03:15.399" v="79"/>
          <ac:spMkLst>
            <pc:docMk/>
            <pc:sldMk cId="225417536" sldId="258"/>
            <ac:spMk id="22" creationId="{B42E5253-D3AC-4AC2-B766-8B34F13C2F5E}"/>
          </ac:spMkLst>
        </pc:spChg>
        <pc:spChg chg="add del">
          <ac:chgData name="Kriti Shree" userId="S::kriti11153@stfrancisschooljasidih.in::fdd33afa-bbac-49ee-a146-efc4db0053ff" providerId="AD" clId="Web-{3C762FDC-8BBA-4060-8CA4-90664A0FAD91}" dt="2020-11-18T14:03:15.399" v="79"/>
          <ac:spMkLst>
            <pc:docMk/>
            <pc:sldMk cId="225417536" sldId="258"/>
            <ac:spMk id="24" creationId="{10AE8D57-436A-4073-9A75-15BB5949F8B4}"/>
          </ac:spMkLst>
        </pc:spChg>
        <pc:spChg chg="add del">
          <ac:chgData name="Kriti Shree" userId="S::kriti11153@stfrancisschooljasidih.in::fdd33afa-bbac-49ee-a146-efc4db0053ff" providerId="AD" clId="Web-{3C762FDC-8BBA-4060-8CA4-90664A0FAD91}" dt="2020-11-18T14:03:15.399" v="79"/>
          <ac:spMkLst>
            <pc:docMk/>
            <pc:sldMk cId="225417536" sldId="258"/>
            <ac:spMk id="26" creationId="{E2852671-8EB6-4EAF-8AF8-65CF3FD66456}"/>
          </ac:spMkLst>
        </pc:spChg>
        <pc:spChg chg="add del">
          <ac:chgData name="Kriti Shree" userId="S::kriti11153@stfrancisschooljasidih.in::fdd33afa-bbac-49ee-a146-efc4db0053ff" providerId="AD" clId="Web-{3C762FDC-8BBA-4060-8CA4-90664A0FAD91}" dt="2020-11-18T14:03:15.399" v="79"/>
          <ac:spMkLst>
            <pc:docMk/>
            <pc:sldMk cId="225417536" sldId="258"/>
            <ac:spMk id="28" creationId="{963FC0CD-F19B-4D9C-9C47-EB7E9D16E444}"/>
          </ac:spMkLst>
        </pc:spChg>
        <pc:spChg chg="add del">
          <ac:chgData name="Kriti Shree" userId="S::kriti11153@stfrancisschooljasidih.in::fdd33afa-bbac-49ee-a146-efc4db0053ff" providerId="AD" clId="Web-{3C762FDC-8BBA-4060-8CA4-90664A0FAD91}" dt="2020-11-18T14:03:15.399" v="79"/>
          <ac:spMkLst>
            <pc:docMk/>
            <pc:sldMk cId="225417536" sldId="258"/>
            <ac:spMk id="30" creationId="{2E70159E-5269-4C18-AA0B-D50513DB3B3C}"/>
          </ac:spMkLst>
        </pc:spChg>
        <pc:spChg chg="add del">
          <ac:chgData name="Kriti Shree" userId="S::kriti11153@stfrancisschooljasidih.in::fdd33afa-bbac-49ee-a146-efc4db0053ff" providerId="AD" clId="Web-{3C762FDC-8BBA-4060-8CA4-90664A0FAD91}" dt="2020-11-18T14:03:15.399" v="79"/>
          <ac:spMkLst>
            <pc:docMk/>
            <pc:sldMk cId="225417536" sldId="258"/>
            <ac:spMk id="32" creationId="{BBBE9C8C-98B2-41C2-B47B-9A396CBA2326}"/>
          </ac:spMkLst>
        </pc:spChg>
        <pc:spChg chg="add del">
          <ac:chgData name="Kriti Shree" userId="S::kriti11153@stfrancisschooljasidih.in::fdd33afa-bbac-49ee-a146-efc4db0053ff" providerId="AD" clId="Web-{3C762FDC-8BBA-4060-8CA4-90664A0FAD91}" dt="2020-11-18T14:03:15.399" v="79"/>
          <ac:spMkLst>
            <pc:docMk/>
            <pc:sldMk cId="225417536" sldId="258"/>
            <ac:spMk id="34" creationId="{B2ECCA3D-5ECA-4A8B-B9D7-CE6DEB72B952}"/>
          </ac:spMkLst>
        </pc:spChg>
        <pc:spChg chg="add">
          <ac:chgData name="Kriti Shree" userId="S::kriti11153@stfrancisschooljasidih.in::fdd33afa-bbac-49ee-a146-efc4db0053ff" providerId="AD" clId="Web-{3C762FDC-8BBA-4060-8CA4-90664A0FAD91}" dt="2020-11-18T14:03:15.399" v="79"/>
          <ac:spMkLst>
            <pc:docMk/>
            <pc:sldMk cId="225417536" sldId="258"/>
            <ac:spMk id="39" creationId="{DD651B61-325E-4E73-8445-38B0DE8AAAB6}"/>
          </ac:spMkLst>
        </pc:spChg>
        <pc:spChg chg="add">
          <ac:chgData name="Kriti Shree" userId="S::kriti11153@stfrancisschooljasidih.in::fdd33afa-bbac-49ee-a146-efc4db0053ff" providerId="AD" clId="Web-{3C762FDC-8BBA-4060-8CA4-90664A0FAD91}" dt="2020-11-18T14:03:15.399" v="79"/>
          <ac:spMkLst>
            <pc:docMk/>
            <pc:sldMk cId="225417536" sldId="258"/>
            <ac:spMk id="41" creationId="{B42E5253-D3AC-4AC2-B766-8B34F13C2F5E}"/>
          </ac:spMkLst>
        </pc:spChg>
        <pc:spChg chg="add">
          <ac:chgData name="Kriti Shree" userId="S::kriti11153@stfrancisschooljasidih.in::fdd33afa-bbac-49ee-a146-efc4db0053ff" providerId="AD" clId="Web-{3C762FDC-8BBA-4060-8CA4-90664A0FAD91}" dt="2020-11-18T14:03:15.399" v="79"/>
          <ac:spMkLst>
            <pc:docMk/>
            <pc:sldMk cId="225417536" sldId="258"/>
            <ac:spMk id="43" creationId="{10AE8D57-436A-4073-9A75-15BB5949F8B4}"/>
          </ac:spMkLst>
        </pc:spChg>
        <pc:spChg chg="add">
          <ac:chgData name="Kriti Shree" userId="S::kriti11153@stfrancisschooljasidih.in::fdd33afa-bbac-49ee-a146-efc4db0053ff" providerId="AD" clId="Web-{3C762FDC-8BBA-4060-8CA4-90664A0FAD91}" dt="2020-11-18T14:03:15.399" v="79"/>
          <ac:spMkLst>
            <pc:docMk/>
            <pc:sldMk cId="225417536" sldId="258"/>
            <ac:spMk id="45" creationId="{E2852671-8EB6-4EAF-8AF8-65CF3FD66456}"/>
          </ac:spMkLst>
        </pc:spChg>
        <pc:spChg chg="add">
          <ac:chgData name="Kriti Shree" userId="S::kriti11153@stfrancisschooljasidih.in::fdd33afa-bbac-49ee-a146-efc4db0053ff" providerId="AD" clId="Web-{3C762FDC-8BBA-4060-8CA4-90664A0FAD91}" dt="2020-11-18T14:03:15.399" v="79"/>
          <ac:spMkLst>
            <pc:docMk/>
            <pc:sldMk cId="225417536" sldId="258"/>
            <ac:spMk id="47" creationId="{F7207B7B-5C57-458C-BE38-95D2CD7655BB}"/>
          </ac:spMkLst>
        </pc:spChg>
        <pc:spChg chg="add">
          <ac:chgData name="Kriti Shree" userId="S::kriti11153@stfrancisschooljasidih.in::fdd33afa-bbac-49ee-a146-efc4db0053ff" providerId="AD" clId="Web-{3C762FDC-8BBA-4060-8CA4-90664A0FAD91}" dt="2020-11-18T14:03:15.399" v="79"/>
          <ac:spMkLst>
            <pc:docMk/>
            <pc:sldMk cId="225417536" sldId="258"/>
            <ac:spMk id="49" creationId="{9822E561-F97C-4CBB-A9A6-A6BF6317BC84}"/>
          </ac:spMkLst>
        </pc:spChg>
        <pc:spChg chg="add">
          <ac:chgData name="Kriti Shree" userId="S::kriti11153@stfrancisschooljasidih.in::fdd33afa-bbac-49ee-a146-efc4db0053ff" providerId="AD" clId="Web-{3C762FDC-8BBA-4060-8CA4-90664A0FAD91}" dt="2020-11-18T14:03:15.399" v="79"/>
          <ac:spMkLst>
            <pc:docMk/>
            <pc:sldMk cId="225417536" sldId="258"/>
            <ac:spMk id="51" creationId="{B01B0E58-A5C8-4CDA-A2E0-35DF94E59857}"/>
          </ac:spMkLst>
        </pc:spChg>
        <pc:picChg chg="add mod">
          <ac:chgData name="Kriti Shree" userId="S::kriti11153@stfrancisschooljasidih.in::fdd33afa-bbac-49ee-a146-efc4db0053ff" providerId="AD" clId="Web-{3C762FDC-8BBA-4060-8CA4-90664A0FAD91}" dt="2020-11-18T14:03:15.399" v="79"/>
          <ac:picMkLst>
            <pc:docMk/>
            <pc:sldMk cId="225417536" sldId="258"/>
            <ac:picMk id="3" creationId="{6C831420-A8DF-41C1-B98F-FC7ED7B8BB42}"/>
          </ac:picMkLst>
        </pc:picChg>
      </pc:sldChg>
      <pc:sldChg chg="addSp delSp modSp new del mod setBg setClrOvrMap">
        <pc:chgData name="Kriti Shree" userId="S::kriti11153@stfrancisschooljasidih.in::fdd33afa-bbac-49ee-a146-efc4db0053ff" providerId="AD" clId="Web-{3C762FDC-8BBA-4060-8CA4-90664A0FAD91}" dt="2020-11-18T14:01:23.880" v="68"/>
        <pc:sldMkLst>
          <pc:docMk/>
          <pc:sldMk cId="3221042444" sldId="258"/>
        </pc:sldMkLst>
        <pc:spChg chg="mod">
          <ac:chgData name="Kriti Shree" userId="S::kriti11153@stfrancisschooljasidih.in::fdd33afa-bbac-49ee-a146-efc4db0053ff" providerId="AD" clId="Web-{3C762FDC-8BBA-4060-8CA4-90664A0FAD91}" dt="2020-11-18T13:58:22.313" v="51"/>
          <ac:spMkLst>
            <pc:docMk/>
            <pc:sldMk cId="3221042444" sldId="258"/>
            <ac:spMk id="2" creationId="{D5463937-05A2-4CB3-9ADF-7241A55CD418}"/>
          </ac:spMkLst>
        </pc:spChg>
        <pc:spChg chg="del">
          <ac:chgData name="Kriti Shree" userId="S::kriti11153@stfrancisschooljasidih.in::fdd33afa-bbac-49ee-a146-efc4db0053ff" providerId="AD" clId="Web-{3C762FDC-8BBA-4060-8CA4-90664A0FAD91}" dt="2020-11-18T13:55:03.979" v="47"/>
          <ac:spMkLst>
            <pc:docMk/>
            <pc:sldMk cId="3221042444" sldId="258"/>
            <ac:spMk id="3" creationId="{6F7BBE39-9432-4986-B8B9-717567B90279}"/>
          </ac:spMkLst>
        </pc:spChg>
        <pc:spChg chg="add del">
          <ac:chgData name="Kriti Shree" userId="S::kriti11153@stfrancisschooljasidih.in::fdd33afa-bbac-49ee-a146-efc4db0053ff" providerId="AD" clId="Web-{3C762FDC-8BBA-4060-8CA4-90664A0FAD91}" dt="2020-11-18T13:56:11.731" v="49"/>
          <ac:spMkLst>
            <pc:docMk/>
            <pc:sldMk cId="3221042444" sldId="258"/>
            <ac:spMk id="9" creationId="{DD651B61-325E-4E73-8445-38B0DE8AAAB6}"/>
          </ac:spMkLst>
        </pc:spChg>
        <pc:spChg chg="add del">
          <ac:chgData name="Kriti Shree" userId="S::kriti11153@stfrancisschooljasidih.in::fdd33afa-bbac-49ee-a146-efc4db0053ff" providerId="AD" clId="Web-{3C762FDC-8BBA-4060-8CA4-90664A0FAD91}" dt="2020-11-18T13:56:11.731" v="49"/>
          <ac:spMkLst>
            <pc:docMk/>
            <pc:sldMk cId="3221042444" sldId="258"/>
            <ac:spMk id="11" creationId="{B42E5253-D3AC-4AC2-B766-8B34F13C2F5E}"/>
          </ac:spMkLst>
        </pc:spChg>
        <pc:spChg chg="add del">
          <ac:chgData name="Kriti Shree" userId="S::kriti11153@stfrancisschooljasidih.in::fdd33afa-bbac-49ee-a146-efc4db0053ff" providerId="AD" clId="Web-{3C762FDC-8BBA-4060-8CA4-90664A0FAD91}" dt="2020-11-18T13:56:11.731" v="49"/>
          <ac:spMkLst>
            <pc:docMk/>
            <pc:sldMk cId="3221042444" sldId="258"/>
            <ac:spMk id="13" creationId="{10AE8D57-436A-4073-9A75-15BB5949F8B4}"/>
          </ac:spMkLst>
        </pc:spChg>
        <pc:spChg chg="add del">
          <ac:chgData name="Kriti Shree" userId="S::kriti11153@stfrancisschooljasidih.in::fdd33afa-bbac-49ee-a146-efc4db0053ff" providerId="AD" clId="Web-{3C762FDC-8BBA-4060-8CA4-90664A0FAD91}" dt="2020-11-18T13:56:11.731" v="49"/>
          <ac:spMkLst>
            <pc:docMk/>
            <pc:sldMk cId="3221042444" sldId="258"/>
            <ac:spMk id="15" creationId="{E2852671-8EB6-4EAF-8AF8-65CF3FD66456}"/>
          </ac:spMkLst>
        </pc:spChg>
        <pc:spChg chg="add del">
          <ac:chgData name="Kriti Shree" userId="S::kriti11153@stfrancisschooljasidih.in::fdd33afa-bbac-49ee-a146-efc4db0053ff" providerId="AD" clId="Web-{3C762FDC-8BBA-4060-8CA4-90664A0FAD91}" dt="2020-11-18T13:56:11.731" v="49"/>
          <ac:spMkLst>
            <pc:docMk/>
            <pc:sldMk cId="3221042444" sldId="258"/>
            <ac:spMk id="17" creationId="{26B4480E-B7FF-4481-890E-043A69AE6FE2}"/>
          </ac:spMkLst>
        </pc:spChg>
        <pc:spChg chg="add del">
          <ac:chgData name="Kriti Shree" userId="S::kriti11153@stfrancisschooljasidih.in::fdd33afa-bbac-49ee-a146-efc4db0053ff" providerId="AD" clId="Web-{3C762FDC-8BBA-4060-8CA4-90664A0FAD91}" dt="2020-11-18T13:58:11.437" v="50"/>
          <ac:spMkLst>
            <pc:docMk/>
            <pc:sldMk cId="3221042444" sldId="258"/>
            <ac:spMk id="25" creationId="{33EA8749-F655-4592-B65F-6277C4B24AD1}"/>
          </ac:spMkLst>
        </pc:spChg>
        <pc:spChg chg="add del">
          <ac:chgData name="Kriti Shree" userId="S::kriti11153@stfrancisschooljasidih.in::fdd33afa-bbac-49ee-a146-efc4db0053ff" providerId="AD" clId="Web-{3C762FDC-8BBA-4060-8CA4-90664A0FAD91}" dt="2020-11-18T13:58:22.313" v="51"/>
          <ac:spMkLst>
            <pc:docMk/>
            <pc:sldMk cId="3221042444" sldId="258"/>
            <ac:spMk id="28" creationId="{E9751CB9-7B25-4EB8-9A6F-82F822549F12}"/>
          </ac:spMkLst>
        </pc:spChg>
        <pc:spChg chg="add del">
          <ac:chgData name="Kriti Shree" userId="S::kriti11153@stfrancisschooljasidih.in::fdd33afa-bbac-49ee-a146-efc4db0053ff" providerId="AD" clId="Web-{3C762FDC-8BBA-4060-8CA4-90664A0FAD91}" dt="2020-11-18T13:58:22.313" v="51"/>
          <ac:spMkLst>
            <pc:docMk/>
            <pc:sldMk cId="3221042444" sldId="258"/>
            <ac:spMk id="30" creationId="{E1317383-CF3B-4B02-9512-BECBEF6362A4}"/>
          </ac:spMkLst>
        </pc:spChg>
        <pc:spChg chg="add del">
          <ac:chgData name="Kriti Shree" userId="S::kriti11153@stfrancisschooljasidih.in::fdd33afa-bbac-49ee-a146-efc4db0053ff" providerId="AD" clId="Web-{3C762FDC-8BBA-4060-8CA4-90664A0FAD91}" dt="2020-11-18T13:58:22.313" v="51"/>
          <ac:spMkLst>
            <pc:docMk/>
            <pc:sldMk cId="3221042444" sldId="258"/>
            <ac:spMk id="32" creationId="{B1D4C7A0-6DF2-4F2D-A45D-F111582974C7}"/>
          </ac:spMkLst>
        </pc:spChg>
        <pc:spChg chg="add del">
          <ac:chgData name="Kriti Shree" userId="S::kriti11153@stfrancisschooljasidih.in::fdd33afa-bbac-49ee-a146-efc4db0053ff" providerId="AD" clId="Web-{3C762FDC-8BBA-4060-8CA4-90664A0FAD91}" dt="2020-11-18T13:58:22.313" v="51"/>
          <ac:spMkLst>
            <pc:docMk/>
            <pc:sldMk cId="3221042444" sldId="258"/>
            <ac:spMk id="34" creationId="{DBF3943D-BCB6-4B31-809D-A005686483B4}"/>
          </ac:spMkLst>
        </pc:spChg>
        <pc:spChg chg="add del">
          <ac:chgData name="Kriti Shree" userId="S::kriti11153@stfrancisschooljasidih.in::fdd33afa-bbac-49ee-a146-efc4db0053ff" providerId="AD" clId="Web-{3C762FDC-8BBA-4060-8CA4-90664A0FAD91}" dt="2020-11-18T13:58:22.313" v="51"/>
          <ac:spMkLst>
            <pc:docMk/>
            <pc:sldMk cId="3221042444" sldId="258"/>
            <ac:spMk id="36" creationId="{39373A6F-2E1F-4613-8E1D-D68057D29F31}"/>
          </ac:spMkLst>
        </pc:spChg>
        <pc:spChg chg="add del">
          <ac:chgData name="Kriti Shree" userId="S::kriti11153@stfrancisschooljasidih.in::fdd33afa-bbac-49ee-a146-efc4db0053ff" providerId="AD" clId="Web-{3C762FDC-8BBA-4060-8CA4-90664A0FAD91}" dt="2020-11-18T13:59:28.064" v="52"/>
          <ac:spMkLst>
            <pc:docMk/>
            <pc:sldMk cId="3221042444" sldId="258"/>
            <ac:spMk id="40" creationId="{C369FABD-44E9-445E-8A47-EACB721153F8}"/>
          </ac:spMkLst>
        </pc:spChg>
        <pc:spChg chg="add del">
          <ac:chgData name="Kriti Shree" userId="S::kriti11153@stfrancisschooljasidih.in::fdd33afa-bbac-49ee-a146-efc4db0053ff" providerId="AD" clId="Web-{3C762FDC-8BBA-4060-8CA4-90664A0FAD91}" dt="2020-11-18T14:00:18.628" v="56"/>
          <ac:spMkLst>
            <pc:docMk/>
            <pc:sldMk cId="3221042444" sldId="258"/>
            <ac:spMk id="43" creationId="{F875149D-F692-45DA-8324-D5E0193D5FC4}"/>
          </ac:spMkLst>
        </pc:spChg>
        <pc:spChg chg="add del">
          <ac:chgData name="Kriti Shree" userId="S::kriti11153@stfrancisschooljasidih.in::fdd33afa-bbac-49ee-a146-efc4db0053ff" providerId="AD" clId="Web-{3C762FDC-8BBA-4060-8CA4-90664A0FAD91}" dt="2020-11-18T14:00:18.628" v="56"/>
          <ac:spMkLst>
            <pc:docMk/>
            <pc:sldMk cId="3221042444" sldId="258"/>
            <ac:spMk id="45" creationId="{C0B19935-C760-4698-9DD1-973C8A428D26}"/>
          </ac:spMkLst>
        </pc:spChg>
        <pc:spChg chg="add del">
          <ac:chgData name="Kriti Shree" userId="S::kriti11153@stfrancisschooljasidih.in::fdd33afa-bbac-49ee-a146-efc4db0053ff" providerId="AD" clId="Web-{3C762FDC-8BBA-4060-8CA4-90664A0FAD91}" dt="2020-11-18T14:00:18.628" v="56"/>
          <ac:spMkLst>
            <pc:docMk/>
            <pc:sldMk cId="3221042444" sldId="258"/>
            <ac:spMk id="47" creationId="{08990612-E008-4F02-AEBB-B140BE753558}"/>
          </ac:spMkLst>
        </pc:spChg>
        <pc:spChg chg="add del">
          <ac:chgData name="Kriti Shree" userId="S::kriti11153@stfrancisschooljasidih.in::fdd33afa-bbac-49ee-a146-efc4db0053ff" providerId="AD" clId="Web-{3C762FDC-8BBA-4060-8CA4-90664A0FAD91}" dt="2020-11-18T14:00:18.628" v="56"/>
          <ac:spMkLst>
            <pc:docMk/>
            <pc:sldMk cId="3221042444" sldId="258"/>
            <ac:spMk id="49" creationId="{A310A41F-3A14-4150-B6CF-0A577DDDEAD2}"/>
          </ac:spMkLst>
        </pc:spChg>
        <pc:spChg chg="add mod">
          <ac:chgData name="Kriti Shree" userId="S::kriti11153@stfrancisschooljasidih.in::fdd33afa-bbac-49ee-a146-efc4db0053ff" providerId="AD" clId="Web-{3C762FDC-8BBA-4060-8CA4-90664A0FAD91}" dt="2020-11-18T14:01:02.129" v="65" actId="20577"/>
          <ac:spMkLst>
            <pc:docMk/>
            <pc:sldMk cId="3221042444" sldId="258"/>
            <ac:spMk id="53" creationId="{5E3E17C3-B2A7-450C-8810-5FC6AFA802DE}"/>
          </ac:spMkLst>
        </pc:spChg>
        <pc:spChg chg="add">
          <ac:chgData name="Kriti Shree" userId="S::kriti11153@stfrancisschooljasidih.in::fdd33afa-bbac-49ee-a146-efc4db0053ff" providerId="AD" clId="Web-{3C762FDC-8BBA-4060-8CA4-90664A0FAD91}" dt="2020-11-18T14:00:18.628" v="56"/>
          <ac:spMkLst>
            <pc:docMk/>
            <pc:sldMk cId="3221042444" sldId="258"/>
            <ac:spMk id="56" creationId="{F875149D-F692-45DA-8324-D5E0193D5FC4}"/>
          </ac:spMkLst>
        </pc:spChg>
        <pc:spChg chg="add">
          <ac:chgData name="Kriti Shree" userId="S::kriti11153@stfrancisschooljasidih.in::fdd33afa-bbac-49ee-a146-efc4db0053ff" providerId="AD" clId="Web-{3C762FDC-8BBA-4060-8CA4-90664A0FAD91}" dt="2020-11-18T14:00:18.628" v="56"/>
          <ac:spMkLst>
            <pc:docMk/>
            <pc:sldMk cId="3221042444" sldId="258"/>
            <ac:spMk id="58" creationId="{C0B19935-C760-4698-9DD1-973C8A428D26}"/>
          </ac:spMkLst>
        </pc:spChg>
        <pc:spChg chg="add">
          <ac:chgData name="Kriti Shree" userId="S::kriti11153@stfrancisschooljasidih.in::fdd33afa-bbac-49ee-a146-efc4db0053ff" providerId="AD" clId="Web-{3C762FDC-8BBA-4060-8CA4-90664A0FAD91}" dt="2020-11-18T14:00:18.628" v="56"/>
          <ac:spMkLst>
            <pc:docMk/>
            <pc:sldMk cId="3221042444" sldId="258"/>
            <ac:spMk id="60" creationId="{08990612-E008-4F02-AEBB-B140BE753558}"/>
          </ac:spMkLst>
        </pc:spChg>
        <pc:spChg chg="add">
          <ac:chgData name="Kriti Shree" userId="S::kriti11153@stfrancisschooljasidih.in::fdd33afa-bbac-49ee-a146-efc4db0053ff" providerId="AD" clId="Web-{3C762FDC-8BBA-4060-8CA4-90664A0FAD91}" dt="2020-11-18T14:00:18.628" v="56"/>
          <ac:spMkLst>
            <pc:docMk/>
            <pc:sldMk cId="3221042444" sldId="258"/>
            <ac:spMk id="62" creationId="{A310A41F-3A14-4150-B6CF-0A577DDDEAD2}"/>
          </ac:spMkLst>
        </pc:spChg>
        <pc:grpChg chg="add del">
          <ac:chgData name="Kriti Shree" userId="S::kriti11153@stfrancisschooljasidih.in::fdd33afa-bbac-49ee-a146-efc4db0053ff" providerId="AD" clId="Web-{3C762FDC-8BBA-4060-8CA4-90664A0FAD91}" dt="2020-11-18T13:56:11.731" v="49"/>
          <ac:grpSpMkLst>
            <pc:docMk/>
            <pc:sldMk cId="3221042444" sldId="258"/>
            <ac:grpSpMk id="19" creationId="{79394E1F-0B5F-497D-B2A6-8383A2A54834}"/>
          </ac:grpSpMkLst>
        </pc:grpChg>
        <pc:picChg chg="add mod ord">
          <ac:chgData name="Kriti Shree" userId="S::kriti11153@stfrancisschooljasidih.in::fdd33afa-bbac-49ee-a146-efc4db0053ff" providerId="AD" clId="Web-{3C762FDC-8BBA-4060-8CA4-90664A0FAD91}" dt="2020-11-18T14:00:49.129" v="60" actId="1076"/>
          <ac:picMkLst>
            <pc:docMk/>
            <pc:sldMk cId="3221042444" sldId="258"/>
            <ac:picMk id="4" creationId="{4C6082C8-2568-4949-9BC5-2E137BF39893}"/>
          </ac:picMkLst>
        </pc:picChg>
        <pc:picChg chg="add del mod ord">
          <ac:chgData name="Kriti Shree" userId="S::kriti11153@stfrancisschooljasidih.in::fdd33afa-bbac-49ee-a146-efc4db0053ff" providerId="AD" clId="Web-{3C762FDC-8BBA-4060-8CA4-90664A0FAD91}" dt="2020-11-18T13:59:31.502" v="53"/>
          <ac:picMkLst>
            <pc:docMk/>
            <pc:sldMk cId="3221042444" sldId="258"/>
            <ac:picMk id="5" creationId="{0D603F74-49A2-47DD-9AE4-692C01D0F170}"/>
          </ac:picMkLst>
        </pc:picChg>
        <pc:picChg chg="add mod ord">
          <ac:chgData name="Kriti Shree" userId="S::kriti11153@stfrancisschooljasidih.in::fdd33afa-bbac-49ee-a146-efc4db0053ff" providerId="AD" clId="Web-{3C762FDC-8BBA-4060-8CA4-90664A0FAD91}" dt="2020-11-18T14:00:45.332" v="59" actId="1076"/>
          <ac:picMkLst>
            <pc:docMk/>
            <pc:sldMk cId="3221042444" sldId="258"/>
            <ac:picMk id="6" creationId="{8E8FFBED-4B3E-449A-91D8-4333D4F56B70}"/>
          </ac:picMkLst>
        </pc:picChg>
      </pc:sldChg>
      <pc:sldChg chg="addSp delSp modSp new mod setBg setClrOvrMap">
        <pc:chgData name="Kriti Shree" userId="S::kriti11153@stfrancisschooljasidih.in::fdd33afa-bbac-49ee-a146-efc4db0053ff" providerId="AD" clId="Web-{3C762FDC-8BBA-4060-8CA4-90664A0FAD91}" dt="2020-11-18T14:07:42.499" v="101"/>
        <pc:sldMkLst>
          <pc:docMk/>
          <pc:sldMk cId="1453914117" sldId="259"/>
        </pc:sldMkLst>
        <pc:spChg chg="mod ord">
          <ac:chgData name="Kriti Shree" userId="S::kriti11153@stfrancisschooljasidih.in::fdd33afa-bbac-49ee-a146-efc4db0053ff" providerId="AD" clId="Web-{3C762FDC-8BBA-4060-8CA4-90664A0FAD91}" dt="2020-11-18T14:07:42.484" v="100"/>
          <ac:spMkLst>
            <pc:docMk/>
            <pc:sldMk cId="1453914117" sldId="259"/>
            <ac:spMk id="2" creationId="{76BEA6D8-CDE0-4190-9886-9CD98A36C531}"/>
          </ac:spMkLst>
        </pc:spChg>
        <pc:spChg chg="del">
          <ac:chgData name="Kriti Shree" userId="S::kriti11153@stfrancisschooljasidih.in::fdd33afa-bbac-49ee-a146-efc4db0053ff" providerId="AD" clId="Web-{3C762FDC-8BBA-4060-8CA4-90664A0FAD91}" dt="2020-11-18T14:05:39.152" v="85"/>
          <ac:spMkLst>
            <pc:docMk/>
            <pc:sldMk cId="1453914117" sldId="259"/>
            <ac:spMk id="3" creationId="{6A6645E7-0114-475E-937A-623C147B54B6}"/>
          </ac:spMkLst>
        </pc:spChg>
        <pc:spChg chg="mod">
          <ac:chgData name="Kriti Shree" userId="S::kriti11153@stfrancisschooljasidih.in::fdd33afa-bbac-49ee-a146-efc4db0053ff" providerId="AD" clId="Web-{3C762FDC-8BBA-4060-8CA4-90664A0FAD91}" dt="2020-11-18T14:07:42.499" v="101"/>
          <ac:spMkLst>
            <pc:docMk/>
            <pc:sldMk cId="1453914117" sldId="259"/>
            <ac:spMk id="4" creationId="{1945C184-AD2B-4973-B96C-01EEC80E6CBB}"/>
          </ac:spMkLst>
        </pc:spChg>
        <pc:spChg chg="add del">
          <ac:chgData name="Kriti Shree" userId="S::kriti11153@stfrancisschooljasidih.in::fdd33afa-bbac-49ee-a146-efc4db0053ff" providerId="AD" clId="Web-{3C762FDC-8BBA-4060-8CA4-90664A0FAD91}" dt="2020-11-18T14:07:42.499" v="101"/>
          <ac:spMkLst>
            <pc:docMk/>
            <pc:sldMk cId="1453914117" sldId="259"/>
            <ac:spMk id="10" creationId="{DD651B61-325E-4E73-8445-38B0DE8AAAB6}"/>
          </ac:spMkLst>
        </pc:spChg>
        <pc:spChg chg="add del">
          <ac:chgData name="Kriti Shree" userId="S::kriti11153@stfrancisschooljasidih.in::fdd33afa-bbac-49ee-a146-efc4db0053ff" providerId="AD" clId="Web-{3C762FDC-8BBA-4060-8CA4-90664A0FAD91}" dt="2020-11-18T14:07:42.499" v="101"/>
          <ac:spMkLst>
            <pc:docMk/>
            <pc:sldMk cId="1453914117" sldId="259"/>
            <ac:spMk id="12" creationId="{B42E5253-D3AC-4AC2-B766-8B34F13C2F5E}"/>
          </ac:spMkLst>
        </pc:spChg>
        <pc:spChg chg="add del">
          <ac:chgData name="Kriti Shree" userId="S::kriti11153@stfrancisschooljasidih.in::fdd33afa-bbac-49ee-a146-efc4db0053ff" providerId="AD" clId="Web-{3C762FDC-8BBA-4060-8CA4-90664A0FAD91}" dt="2020-11-18T14:07:42.499" v="101"/>
          <ac:spMkLst>
            <pc:docMk/>
            <pc:sldMk cId="1453914117" sldId="259"/>
            <ac:spMk id="14" creationId="{10AE8D57-436A-4073-9A75-15BB5949F8B4}"/>
          </ac:spMkLst>
        </pc:spChg>
        <pc:spChg chg="add del">
          <ac:chgData name="Kriti Shree" userId="S::kriti11153@stfrancisschooljasidih.in::fdd33afa-bbac-49ee-a146-efc4db0053ff" providerId="AD" clId="Web-{3C762FDC-8BBA-4060-8CA4-90664A0FAD91}" dt="2020-11-18T14:07:42.499" v="101"/>
          <ac:spMkLst>
            <pc:docMk/>
            <pc:sldMk cId="1453914117" sldId="259"/>
            <ac:spMk id="16" creationId="{FBB53F82-F191-4EEB-AB7B-F69E634FA3E8}"/>
          </ac:spMkLst>
        </pc:spChg>
        <pc:spChg chg="add del">
          <ac:chgData name="Kriti Shree" userId="S::kriti11153@stfrancisschooljasidih.in::fdd33afa-bbac-49ee-a146-efc4db0053ff" providerId="AD" clId="Web-{3C762FDC-8BBA-4060-8CA4-90664A0FAD91}" dt="2020-11-18T14:07:42.499" v="101"/>
          <ac:spMkLst>
            <pc:docMk/>
            <pc:sldMk cId="1453914117" sldId="259"/>
            <ac:spMk id="18" creationId="{8616AA08-3831-473D-B61B-89484A33CF65}"/>
          </ac:spMkLst>
        </pc:spChg>
        <pc:spChg chg="add del">
          <ac:chgData name="Kriti Shree" userId="S::kriti11153@stfrancisschooljasidih.in::fdd33afa-bbac-49ee-a146-efc4db0053ff" providerId="AD" clId="Web-{3C762FDC-8BBA-4060-8CA4-90664A0FAD91}" dt="2020-11-18T14:07:42.499" v="101"/>
          <ac:spMkLst>
            <pc:docMk/>
            <pc:sldMk cId="1453914117" sldId="259"/>
            <ac:spMk id="20" creationId="{8431B918-3A1C-46BA-9430-CAD97D9DA0FC}"/>
          </ac:spMkLst>
        </pc:spChg>
        <pc:spChg chg="add del">
          <ac:chgData name="Kriti Shree" userId="S::kriti11153@stfrancisschooljasidih.in::fdd33afa-bbac-49ee-a146-efc4db0053ff" providerId="AD" clId="Web-{3C762FDC-8BBA-4060-8CA4-90664A0FAD91}" dt="2020-11-18T14:07:42.499" v="101"/>
          <ac:spMkLst>
            <pc:docMk/>
            <pc:sldMk cId="1453914117" sldId="259"/>
            <ac:spMk id="22" creationId="{8400935A-2F82-4DC4-A4E1-E12EFB8C2738}"/>
          </ac:spMkLst>
        </pc:spChg>
        <pc:spChg chg="add del">
          <ac:chgData name="Kriti Shree" userId="S::kriti11153@stfrancisschooljasidih.in::fdd33afa-bbac-49ee-a146-efc4db0053ff" providerId="AD" clId="Web-{3C762FDC-8BBA-4060-8CA4-90664A0FAD91}" dt="2020-11-18T14:07:42.499" v="101"/>
          <ac:spMkLst>
            <pc:docMk/>
            <pc:sldMk cId="1453914117" sldId="259"/>
            <ac:spMk id="24" creationId="{A3D5D599-1CAE-4C92-B5AE-8E51AF6D47C9}"/>
          </ac:spMkLst>
        </pc:spChg>
        <pc:spChg chg="add del">
          <ac:chgData name="Kriti Shree" userId="S::kriti11153@stfrancisschooljasidih.in::fdd33afa-bbac-49ee-a146-efc4db0053ff" providerId="AD" clId="Web-{3C762FDC-8BBA-4060-8CA4-90664A0FAD91}" dt="2020-11-18T14:07:11.202" v="94"/>
          <ac:spMkLst>
            <pc:docMk/>
            <pc:sldMk cId="1453914117" sldId="259"/>
            <ac:spMk id="26" creationId="{DD651B61-325E-4E73-8445-38B0DE8AAAB6}"/>
          </ac:spMkLst>
        </pc:spChg>
        <pc:spChg chg="add del">
          <ac:chgData name="Kriti Shree" userId="S::kriti11153@stfrancisschooljasidih.in::fdd33afa-bbac-49ee-a146-efc4db0053ff" providerId="AD" clId="Web-{3C762FDC-8BBA-4060-8CA4-90664A0FAD91}" dt="2020-11-18T14:07:11.202" v="94"/>
          <ac:spMkLst>
            <pc:docMk/>
            <pc:sldMk cId="1453914117" sldId="259"/>
            <ac:spMk id="27" creationId="{B42E5253-D3AC-4AC2-B766-8B34F13C2F5E}"/>
          </ac:spMkLst>
        </pc:spChg>
        <pc:spChg chg="add del">
          <ac:chgData name="Kriti Shree" userId="S::kriti11153@stfrancisschooljasidih.in::fdd33afa-bbac-49ee-a146-efc4db0053ff" providerId="AD" clId="Web-{3C762FDC-8BBA-4060-8CA4-90664A0FAD91}" dt="2020-11-18T14:07:11.202" v="94"/>
          <ac:spMkLst>
            <pc:docMk/>
            <pc:sldMk cId="1453914117" sldId="259"/>
            <ac:spMk id="28" creationId="{10AE8D57-436A-4073-9A75-15BB5949F8B4}"/>
          </ac:spMkLst>
        </pc:spChg>
        <pc:spChg chg="add del">
          <ac:chgData name="Kriti Shree" userId="S::kriti11153@stfrancisschooljasidih.in::fdd33afa-bbac-49ee-a146-efc4db0053ff" providerId="AD" clId="Web-{3C762FDC-8BBA-4060-8CA4-90664A0FAD91}" dt="2020-11-18T14:06:55.123" v="92"/>
          <ac:spMkLst>
            <pc:docMk/>
            <pc:sldMk cId="1453914117" sldId="259"/>
            <ac:spMk id="29" creationId="{DD651B61-325E-4E73-8445-38B0DE8AAAB6}"/>
          </ac:spMkLst>
        </pc:spChg>
        <pc:spChg chg="add del">
          <ac:chgData name="Kriti Shree" userId="S::kriti11153@stfrancisschooljasidih.in::fdd33afa-bbac-49ee-a146-efc4db0053ff" providerId="AD" clId="Web-{3C762FDC-8BBA-4060-8CA4-90664A0FAD91}" dt="2020-11-18T14:07:11.202" v="94"/>
          <ac:spMkLst>
            <pc:docMk/>
            <pc:sldMk cId="1453914117" sldId="259"/>
            <ac:spMk id="30" creationId="{FBB53F82-F191-4EEB-AB7B-F69E634FA3E8}"/>
          </ac:spMkLst>
        </pc:spChg>
        <pc:spChg chg="add del">
          <ac:chgData name="Kriti Shree" userId="S::kriti11153@stfrancisschooljasidih.in::fdd33afa-bbac-49ee-a146-efc4db0053ff" providerId="AD" clId="Web-{3C762FDC-8BBA-4060-8CA4-90664A0FAD91}" dt="2020-11-18T14:06:55.123" v="92"/>
          <ac:spMkLst>
            <pc:docMk/>
            <pc:sldMk cId="1453914117" sldId="259"/>
            <ac:spMk id="31" creationId="{B42E5253-D3AC-4AC2-B766-8B34F13C2F5E}"/>
          </ac:spMkLst>
        </pc:spChg>
        <pc:spChg chg="add del">
          <ac:chgData name="Kriti Shree" userId="S::kriti11153@stfrancisschooljasidih.in::fdd33afa-bbac-49ee-a146-efc4db0053ff" providerId="AD" clId="Web-{3C762FDC-8BBA-4060-8CA4-90664A0FAD91}" dt="2020-11-18T14:07:11.202" v="94"/>
          <ac:spMkLst>
            <pc:docMk/>
            <pc:sldMk cId="1453914117" sldId="259"/>
            <ac:spMk id="32" creationId="{8616AA08-3831-473D-B61B-89484A33CF65}"/>
          </ac:spMkLst>
        </pc:spChg>
        <pc:spChg chg="add del">
          <ac:chgData name="Kriti Shree" userId="S::kriti11153@stfrancisschooljasidih.in::fdd33afa-bbac-49ee-a146-efc4db0053ff" providerId="AD" clId="Web-{3C762FDC-8BBA-4060-8CA4-90664A0FAD91}" dt="2020-11-18T14:06:55.123" v="92"/>
          <ac:spMkLst>
            <pc:docMk/>
            <pc:sldMk cId="1453914117" sldId="259"/>
            <ac:spMk id="33" creationId="{10AE8D57-436A-4073-9A75-15BB5949F8B4}"/>
          </ac:spMkLst>
        </pc:spChg>
        <pc:spChg chg="add del">
          <ac:chgData name="Kriti Shree" userId="S::kriti11153@stfrancisschooljasidih.in::fdd33afa-bbac-49ee-a146-efc4db0053ff" providerId="AD" clId="Web-{3C762FDC-8BBA-4060-8CA4-90664A0FAD91}" dt="2020-11-18T14:07:11.202" v="94"/>
          <ac:spMkLst>
            <pc:docMk/>
            <pc:sldMk cId="1453914117" sldId="259"/>
            <ac:spMk id="34" creationId="{8431B918-3A1C-46BA-9430-CAD97D9DA0FC}"/>
          </ac:spMkLst>
        </pc:spChg>
        <pc:spChg chg="add del">
          <ac:chgData name="Kriti Shree" userId="S::kriti11153@stfrancisschooljasidih.in::fdd33afa-bbac-49ee-a146-efc4db0053ff" providerId="AD" clId="Web-{3C762FDC-8BBA-4060-8CA4-90664A0FAD91}" dt="2020-11-18T14:06:55.123" v="92"/>
          <ac:spMkLst>
            <pc:docMk/>
            <pc:sldMk cId="1453914117" sldId="259"/>
            <ac:spMk id="35" creationId="{8D2B4922-7602-46A0-9EEB-1F737C65FE3C}"/>
          </ac:spMkLst>
        </pc:spChg>
        <pc:spChg chg="add del">
          <ac:chgData name="Kriti Shree" userId="S::kriti11153@stfrancisschooljasidih.in::fdd33afa-bbac-49ee-a146-efc4db0053ff" providerId="AD" clId="Web-{3C762FDC-8BBA-4060-8CA4-90664A0FAD91}" dt="2020-11-18T14:07:11.202" v="94"/>
          <ac:spMkLst>
            <pc:docMk/>
            <pc:sldMk cId="1453914117" sldId="259"/>
            <ac:spMk id="36" creationId="{8400935A-2F82-4DC4-A4E1-E12EFB8C2738}"/>
          </ac:spMkLst>
        </pc:spChg>
        <pc:spChg chg="add del">
          <ac:chgData name="Kriti Shree" userId="S::kriti11153@stfrancisschooljasidih.in::fdd33afa-bbac-49ee-a146-efc4db0053ff" providerId="AD" clId="Web-{3C762FDC-8BBA-4060-8CA4-90664A0FAD91}" dt="2020-11-18T14:06:55.123" v="92"/>
          <ac:spMkLst>
            <pc:docMk/>
            <pc:sldMk cId="1453914117" sldId="259"/>
            <ac:spMk id="37" creationId="{970450C2-785F-4B9A-ADCF-A3081A1CF7EF}"/>
          </ac:spMkLst>
        </pc:spChg>
        <pc:spChg chg="add del">
          <ac:chgData name="Kriti Shree" userId="S::kriti11153@stfrancisschooljasidih.in::fdd33afa-bbac-49ee-a146-efc4db0053ff" providerId="AD" clId="Web-{3C762FDC-8BBA-4060-8CA4-90664A0FAD91}" dt="2020-11-18T14:07:11.202" v="94"/>
          <ac:spMkLst>
            <pc:docMk/>
            <pc:sldMk cId="1453914117" sldId="259"/>
            <ac:spMk id="38" creationId="{A3D5D599-1CAE-4C92-B5AE-8E51AF6D47C9}"/>
          </ac:spMkLst>
        </pc:spChg>
        <pc:spChg chg="add del">
          <ac:chgData name="Kriti Shree" userId="S::kriti11153@stfrancisschooljasidih.in::fdd33afa-bbac-49ee-a146-efc4db0053ff" providerId="AD" clId="Web-{3C762FDC-8BBA-4060-8CA4-90664A0FAD91}" dt="2020-11-18T14:06:55.123" v="92"/>
          <ac:spMkLst>
            <pc:docMk/>
            <pc:sldMk cId="1453914117" sldId="259"/>
            <ac:spMk id="39" creationId="{6616FE08-2FA4-454F-8805-C2B340EE8CB0}"/>
          </ac:spMkLst>
        </pc:spChg>
        <pc:spChg chg="add del">
          <ac:chgData name="Kriti Shree" userId="S::kriti11153@stfrancisschooljasidih.in::fdd33afa-bbac-49ee-a146-efc4db0053ff" providerId="AD" clId="Web-{3C762FDC-8BBA-4060-8CA4-90664A0FAD91}" dt="2020-11-18T14:07:31.358" v="96"/>
          <ac:spMkLst>
            <pc:docMk/>
            <pc:sldMk cId="1453914117" sldId="259"/>
            <ac:spMk id="40" creationId="{E6C8E6EB-4C59-429B-97E4-72A058CFC4FB}"/>
          </ac:spMkLst>
        </pc:spChg>
        <pc:spChg chg="add del">
          <ac:chgData name="Kriti Shree" userId="S::kriti11153@stfrancisschooljasidih.in::fdd33afa-bbac-49ee-a146-efc4db0053ff" providerId="AD" clId="Web-{3C762FDC-8BBA-4060-8CA4-90664A0FAD91}" dt="2020-11-18T14:06:55.123" v="92"/>
          <ac:spMkLst>
            <pc:docMk/>
            <pc:sldMk cId="1453914117" sldId="259"/>
            <ac:spMk id="41" creationId="{AD6FD8DB-BEB0-487A-910E-E4D3E89D7389}"/>
          </ac:spMkLst>
        </pc:spChg>
        <pc:spChg chg="add del">
          <ac:chgData name="Kriti Shree" userId="S::kriti11153@stfrancisschooljasidih.in::fdd33afa-bbac-49ee-a146-efc4db0053ff" providerId="AD" clId="Web-{3C762FDC-8BBA-4060-8CA4-90664A0FAD91}" dt="2020-11-18T14:07:31.358" v="96"/>
          <ac:spMkLst>
            <pc:docMk/>
            <pc:sldMk cId="1453914117" sldId="259"/>
            <ac:spMk id="42" creationId="{B5B90362-AFCC-46A9-B41C-A257A8C5B314}"/>
          </ac:spMkLst>
        </pc:spChg>
        <pc:spChg chg="add del">
          <ac:chgData name="Kriti Shree" userId="S::kriti11153@stfrancisschooljasidih.in::fdd33afa-bbac-49ee-a146-efc4db0053ff" providerId="AD" clId="Web-{3C762FDC-8BBA-4060-8CA4-90664A0FAD91}" dt="2020-11-18T14:06:55.123" v="92"/>
          <ac:spMkLst>
            <pc:docMk/>
            <pc:sldMk cId="1453914117" sldId="259"/>
            <ac:spMk id="43" creationId="{E7F0B04F-9887-478F-B1F0-5B28D467D121}"/>
          </ac:spMkLst>
        </pc:spChg>
        <pc:spChg chg="add del">
          <ac:chgData name="Kriti Shree" userId="S::kriti11153@stfrancisschooljasidih.in::fdd33afa-bbac-49ee-a146-efc4db0053ff" providerId="AD" clId="Web-{3C762FDC-8BBA-4060-8CA4-90664A0FAD91}" dt="2020-11-18T14:07:31.358" v="96"/>
          <ac:spMkLst>
            <pc:docMk/>
            <pc:sldMk cId="1453914117" sldId="259"/>
            <ac:spMk id="44" creationId="{F71EF7F1-38BA-471D-8CD4-2A9AE8E35527}"/>
          </ac:spMkLst>
        </pc:spChg>
        <pc:spChg chg="add del">
          <ac:chgData name="Kriti Shree" userId="S::kriti11153@stfrancisschooljasidih.in::fdd33afa-bbac-49ee-a146-efc4db0053ff" providerId="AD" clId="Web-{3C762FDC-8BBA-4060-8CA4-90664A0FAD91}" dt="2020-11-18T14:07:31.358" v="96"/>
          <ac:spMkLst>
            <pc:docMk/>
            <pc:sldMk cId="1453914117" sldId="259"/>
            <ac:spMk id="45" creationId="{B8DD2392-397B-48BF-BEFA-EA1FB881CA85}"/>
          </ac:spMkLst>
        </pc:spChg>
        <pc:spChg chg="add del">
          <ac:chgData name="Kriti Shree" userId="S::kriti11153@stfrancisschooljasidih.in::fdd33afa-bbac-49ee-a146-efc4db0053ff" providerId="AD" clId="Web-{3C762FDC-8BBA-4060-8CA4-90664A0FAD91}" dt="2020-11-18T14:07:38.718" v="98"/>
          <ac:spMkLst>
            <pc:docMk/>
            <pc:sldMk cId="1453914117" sldId="259"/>
            <ac:spMk id="46" creationId="{DD651B61-325E-4E73-8445-38B0DE8AAAB6}"/>
          </ac:spMkLst>
        </pc:spChg>
        <pc:spChg chg="add del">
          <ac:chgData name="Kriti Shree" userId="S::kriti11153@stfrancisschooljasidih.in::fdd33afa-bbac-49ee-a146-efc4db0053ff" providerId="AD" clId="Web-{3C762FDC-8BBA-4060-8CA4-90664A0FAD91}" dt="2020-11-18T14:07:38.718" v="98"/>
          <ac:spMkLst>
            <pc:docMk/>
            <pc:sldMk cId="1453914117" sldId="259"/>
            <ac:spMk id="47" creationId="{B42E5253-D3AC-4AC2-B766-8B34F13C2F5E}"/>
          </ac:spMkLst>
        </pc:spChg>
        <pc:spChg chg="add del">
          <ac:chgData name="Kriti Shree" userId="S::kriti11153@stfrancisschooljasidih.in::fdd33afa-bbac-49ee-a146-efc4db0053ff" providerId="AD" clId="Web-{3C762FDC-8BBA-4060-8CA4-90664A0FAD91}" dt="2020-11-18T14:07:38.718" v="98"/>
          <ac:spMkLst>
            <pc:docMk/>
            <pc:sldMk cId="1453914117" sldId="259"/>
            <ac:spMk id="48" creationId="{10AE8D57-436A-4073-9A75-15BB5949F8B4}"/>
          </ac:spMkLst>
        </pc:spChg>
        <pc:spChg chg="add del">
          <ac:chgData name="Kriti Shree" userId="S::kriti11153@stfrancisschooljasidih.in::fdd33afa-bbac-49ee-a146-efc4db0053ff" providerId="AD" clId="Web-{3C762FDC-8BBA-4060-8CA4-90664A0FAD91}" dt="2020-11-18T14:07:38.718" v="98"/>
          <ac:spMkLst>
            <pc:docMk/>
            <pc:sldMk cId="1453914117" sldId="259"/>
            <ac:spMk id="49" creationId="{3CED7894-4F62-4A6C-8DB5-DB5BE08E9C03}"/>
          </ac:spMkLst>
        </pc:spChg>
        <pc:spChg chg="add del">
          <ac:chgData name="Kriti Shree" userId="S::kriti11153@stfrancisschooljasidih.in::fdd33afa-bbac-49ee-a146-efc4db0053ff" providerId="AD" clId="Web-{3C762FDC-8BBA-4060-8CA4-90664A0FAD91}" dt="2020-11-18T14:07:38.718" v="98"/>
          <ac:spMkLst>
            <pc:docMk/>
            <pc:sldMk cId="1453914117" sldId="259"/>
            <ac:spMk id="50" creationId="{E536F3B4-50F6-4C52-8F76-4EB1214719DC}"/>
          </ac:spMkLst>
        </pc:spChg>
        <pc:spChg chg="add del">
          <ac:chgData name="Kriti Shree" userId="S::kriti11153@stfrancisschooljasidih.in::fdd33afa-bbac-49ee-a146-efc4db0053ff" providerId="AD" clId="Web-{3C762FDC-8BBA-4060-8CA4-90664A0FAD91}" dt="2020-11-18T14:07:42.484" v="100"/>
          <ac:spMkLst>
            <pc:docMk/>
            <pc:sldMk cId="1453914117" sldId="259"/>
            <ac:spMk id="51" creationId="{DD651B61-325E-4E73-8445-38B0DE8AAAB6}"/>
          </ac:spMkLst>
        </pc:spChg>
        <pc:spChg chg="add del">
          <ac:chgData name="Kriti Shree" userId="S::kriti11153@stfrancisschooljasidih.in::fdd33afa-bbac-49ee-a146-efc4db0053ff" providerId="AD" clId="Web-{3C762FDC-8BBA-4060-8CA4-90664A0FAD91}" dt="2020-11-18T14:07:42.484" v="100"/>
          <ac:spMkLst>
            <pc:docMk/>
            <pc:sldMk cId="1453914117" sldId="259"/>
            <ac:spMk id="52" creationId="{B42E5253-D3AC-4AC2-B766-8B34F13C2F5E}"/>
          </ac:spMkLst>
        </pc:spChg>
        <pc:spChg chg="add del">
          <ac:chgData name="Kriti Shree" userId="S::kriti11153@stfrancisschooljasidih.in::fdd33afa-bbac-49ee-a146-efc4db0053ff" providerId="AD" clId="Web-{3C762FDC-8BBA-4060-8CA4-90664A0FAD91}" dt="2020-11-18T14:07:42.484" v="100"/>
          <ac:spMkLst>
            <pc:docMk/>
            <pc:sldMk cId="1453914117" sldId="259"/>
            <ac:spMk id="53" creationId="{10AE8D57-436A-4073-9A75-15BB5949F8B4}"/>
          </ac:spMkLst>
        </pc:spChg>
        <pc:spChg chg="add del">
          <ac:chgData name="Kriti Shree" userId="S::kriti11153@stfrancisschooljasidih.in::fdd33afa-bbac-49ee-a146-efc4db0053ff" providerId="AD" clId="Web-{3C762FDC-8BBA-4060-8CA4-90664A0FAD91}" dt="2020-11-18T14:07:42.484" v="100"/>
          <ac:spMkLst>
            <pc:docMk/>
            <pc:sldMk cId="1453914117" sldId="259"/>
            <ac:spMk id="54" creationId="{7B055CAA-2668-4929-8202-DBD35A78E8EB}"/>
          </ac:spMkLst>
        </pc:spChg>
        <pc:spChg chg="add del">
          <ac:chgData name="Kriti Shree" userId="S::kriti11153@stfrancisschooljasidih.in::fdd33afa-bbac-49ee-a146-efc4db0053ff" providerId="AD" clId="Web-{3C762FDC-8BBA-4060-8CA4-90664A0FAD91}" dt="2020-11-18T14:07:42.484" v="100"/>
          <ac:spMkLst>
            <pc:docMk/>
            <pc:sldMk cId="1453914117" sldId="259"/>
            <ac:spMk id="55" creationId="{38F88ED4-721F-4A25-9A68-66C57B1F8D03}"/>
          </ac:spMkLst>
        </pc:spChg>
        <pc:spChg chg="add del">
          <ac:chgData name="Kriti Shree" userId="S::kriti11153@stfrancisschooljasidih.in::fdd33afa-bbac-49ee-a146-efc4db0053ff" providerId="AD" clId="Web-{3C762FDC-8BBA-4060-8CA4-90664A0FAD91}" dt="2020-11-18T14:07:42.484" v="100"/>
          <ac:spMkLst>
            <pc:docMk/>
            <pc:sldMk cId="1453914117" sldId="259"/>
            <ac:spMk id="56" creationId="{3A5A85F2-11BA-4322-9355-08C0DEC78035}"/>
          </ac:spMkLst>
        </pc:spChg>
        <pc:spChg chg="add del">
          <ac:chgData name="Kriti Shree" userId="S::kriti11153@stfrancisschooljasidih.in::fdd33afa-bbac-49ee-a146-efc4db0053ff" providerId="AD" clId="Web-{3C762FDC-8BBA-4060-8CA4-90664A0FAD91}" dt="2020-11-18T14:07:42.484" v="100"/>
          <ac:spMkLst>
            <pc:docMk/>
            <pc:sldMk cId="1453914117" sldId="259"/>
            <ac:spMk id="57" creationId="{1A88A0CA-0BDB-4A19-A648-638BE196B2BC}"/>
          </ac:spMkLst>
        </pc:spChg>
        <pc:spChg chg="add">
          <ac:chgData name="Kriti Shree" userId="S::kriti11153@stfrancisschooljasidih.in::fdd33afa-bbac-49ee-a146-efc4db0053ff" providerId="AD" clId="Web-{3C762FDC-8BBA-4060-8CA4-90664A0FAD91}" dt="2020-11-18T14:07:42.499" v="101"/>
          <ac:spMkLst>
            <pc:docMk/>
            <pc:sldMk cId="1453914117" sldId="259"/>
            <ac:spMk id="58" creationId="{DD651B61-325E-4E73-8445-38B0DE8AAAB6}"/>
          </ac:spMkLst>
        </pc:spChg>
        <pc:spChg chg="add">
          <ac:chgData name="Kriti Shree" userId="S::kriti11153@stfrancisschooljasidih.in::fdd33afa-bbac-49ee-a146-efc4db0053ff" providerId="AD" clId="Web-{3C762FDC-8BBA-4060-8CA4-90664A0FAD91}" dt="2020-11-18T14:07:42.499" v="101"/>
          <ac:spMkLst>
            <pc:docMk/>
            <pc:sldMk cId="1453914117" sldId="259"/>
            <ac:spMk id="59" creationId="{B42E5253-D3AC-4AC2-B766-8B34F13C2F5E}"/>
          </ac:spMkLst>
        </pc:spChg>
        <pc:spChg chg="add">
          <ac:chgData name="Kriti Shree" userId="S::kriti11153@stfrancisschooljasidih.in::fdd33afa-bbac-49ee-a146-efc4db0053ff" providerId="AD" clId="Web-{3C762FDC-8BBA-4060-8CA4-90664A0FAD91}" dt="2020-11-18T14:07:42.499" v="101"/>
          <ac:spMkLst>
            <pc:docMk/>
            <pc:sldMk cId="1453914117" sldId="259"/>
            <ac:spMk id="60" creationId="{10AE8D57-436A-4073-9A75-15BB5949F8B4}"/>
          </ac:spMkLst>
        </pc:spChg>
        <pc:spChg chg="add">
          <ac:chgData name="Kriti Shree" userId="S::kriti11153@stfrancisschooljasidih.in::fdd33afa-bbac-49ee-a146-efc4db0053ff" providerId="AD" clId="Web-{3C762FDC-8BBA-4060-8CA4-90664A0FAD91}" dt="2020-11-18T14:07:42.499" v="101"/>
          <ac:spMkLst>
            <pc:docMk/>
            <pc:sldMk cId="1453914117" sldId="259"/>
            <ac:spMk id="61" creationId="{FBB53F82-F191-4EEB-AB7B-F69E634FA3E8}"/>
          </ac:spMkLst>
        </pc:spChg>
        <pc:spChg chg="add">
          <ac:chgData name="Kriti Shree" userId="S::kriti11153@stfrancisschooljasidih.in::fdd33afa-bbac-49ee-a146-efc4db0053ff" providerId="AD" clId="Web-{3C762FDC-8BBA-4060-8CA4-90664A0FAD91}" dt="2020-11-18T14:07:42.499" v="101"/>
          <ac:spMkLst>
            <pc:docMk/>
            <pc:sldMk cId="1453914117" sldId="259"/>
            <ac:spMk id="62" creationId="{8616AA08-3831-473D-B61B-89484A33CF65}"/>
          </ac:spMkLst>
        </pc:spChg>
        <pc:spChg chg="add">
          <ac:chgData name="Kriti Shree" userId="S::kriti11153@stfrancisschooljasidih.in::fdd33afa-bbac-49ee-a146-efc4db0053ff" providerId="AD" clId="Web-{3C762FDC-8BBA-4060-8CA4-90664A0FAD91}" dt="2020-11-18T14:07:42.499" v="101"/>
          <ac:spMkLst>
            <pc:docMk/>
            <pc:sldMk cId="1453914117" sldId="259"/>
            <ac:spMk id="63" creationId="{8431B918-3A1C-46BA-9430-CAD97D9DA0FC}"/>
          </ac:spMkLst>
        </pc:spChg>
        <pc:spChg chg="add">
          <ac:chgData name="Kriti Shree" userId="S::kriti11153@stfrancisschooljasidih.in::fdd33afa-bbac-49ee-a146-efc4db0053ff" providerId="AD" clId="Web-{3C762FDC-8BBA-4060-8CA4-90664A0FAD91}" dt="2020-11-18T14:07:42.499" v="101"/>
          <ac:spMkLst>
            <pc:docMk/>
            <pc:sldMk cId="1453914117" sldId="259"/>
            <ac:spMk id="64" creationId="{8400935A-2F82-4DC4-A4E1-E12EFB8C2738}"/>
          </ac:spMkLst>
        </pc:spChg>
        <pc:spChg chg="add">
          <ac:chgData name="Kriti Shree" userId="S::kriti11153@stfrancisschooljasidih.in::fdd33afa-bbac-49ee-a146-efc4db0053ff" providerId="AD" clId="Web-{3C762FDC-8BBA-4060-8CA4-90664A0FAD91}" dt="2020-11-18T14:07:42.499" v="101"/>
          <ac:spMkLst>
            <pc:docMk/>
            <pc:sldMk cId="1453914117" sldId="259"/>
            <ac:spMk id="65" creationId="{A3D5D599-1CAE-4C92-B5AE-8E51AF6D47C9}"/>
          </ac:spMkLst>
        </pc:spChg>
        <pc:picChg chg="add mod ord">
          <ac:chgData name="Kriti Shree" userId="S::kriti11153@stfrancisschooljasidih.in::fdd33afa-bbac-49ee-a146-efc4db0053ff" providerId="AD" clId="Web-{3C762FDC-8BBA-4060-8CA4-90664A0FAD91}" dt="2020-11-18T14:07:42.499" v="101"/>
          <ac:picMkLst>
            <pc:docMk/>
            <pc:sldMk cId="1453914117" sldId="259"/>
            <ac:picMk id="5" creationId="{BDBB5262-6631-4E7B-B866-C71AD0F79B7C}"/>
          </ac:picMkLst>
        </pc:picChg>
      </pc:sldChg>
      <pc:sldChg chg="addSp delSp modSp new mod setBg setClrOvrMap">
        <pc:chgData name="Kriti Shree" userId="S::kriti11153@stfrancisschooljasidih.in::fdd33afa-bbac-49ee-a146-efc4db0053ff" providerId="AD" clId="Web-{3C762FDC-8BBA-4060-8CA4-90664A0FAD91}" dt="2020-11-18T14:09:38.487" v="110"/>
        <pc:sldMkLst>
          <pc:docMk/>
          <pc:sldMk cId="615785555" sldId="260"/>
        </pc:sldMkLst>
        <pc:spChg chg="add del">
          <ac:chgData name="Kriti Shree" userId="S::kriti11153@stfrancisschooljasidih.in::fdd33afa-bbac-49ee-a146-efc4db0053ff" providerId="AD" clId="Web-{3C762FDC-8BBA-4060-8CA4-90664A0FAD91}" dt="2020-11-18T14:09:30.112" v="107"/>
          <ac:spMkLst>
            <pc:docMk/>
            <pc:sldMk cId="615785555" sldId="260"/>
            <ac:spMk id="4" creationId="{20C97E5C-C165-417B-BBDE-6701E226BE3D}"/>
          </ac:spMkLst>
        </pc:spChg>
        <pc:spChg chg="add del">
          <ac:chgData name="Kriti Shree" userId="S::kriti11153@stfrancisschooljasidih.in::fdd33afa-bbac-49ee-a146-efc4db0053ff" providerId="AD" clId="Web-{3C762FDC-8BBA-4060-8CA4-90664A0FAD91}" dt="2020-11-18T14:09:30.112" v="107"/>
          <ac:spMkLst>
            <pc:docMk/>
            <pc:sldMk cId="615785555" sldId="260"/>
            <ac:spMk id="5" creationId="{95D0E1C6-221C-4835-B0D4-24184F6B6E21}"/>
          </ac:spMkLst>
        </pc:spChg>
        <pc:spChg chg="add">
          <ac:chgData name="Kriti Shree" userId="S::kriti11153@stfrancisschooljasidih.in::fdd33afa-bbac-49ee-a146-efc4db0053ff" providerId="AD" clId="Web-{3C762FDC-8BBA-4060-8CA4-90664A0FAD91}" dt="2020-11-18T14:09:38.487" v="110"/>
          <ac:spMkLst>
            <pc:docMk/>
            <pc:sldMk cId="615785555" sldId="260"/>
            <ac:spMk id="6" creationId="{8C266B9D-DC87-430A-8D3A-2E83639A1768}"/>
          </ac:spMkLst>
        </pc:spChg>
        <pc:spChg chg="add del">
          <ac:chgData name="Kriti Shree" userId="S::kriti11153@stfrancisschooljasidih.in::fdd33afa-bbac-49ee-a146-efc4db0053ff" providerId="AD" clId="Web-{3C762FDC-8BBA-4060-8CA4-90664A0FAD91}" dt="2020-11-18T14:09:21.189" v="105"/>
          <ac:spMkLst>
            <pc:docMk/>
            <pc:sldMk cId="615785555" sldId="260"/>
            <ac:spMk id="7" creationId="{1259A422-0023-4292-8200-E080556F30F9}"/>
          </ac:spMkLst>
        </pc:spChg>
        <pc:spChg chg="add">
          <ac:chgData name="Kriti Shree" userId="S::kriti11153@stfrancisschooljasidih.in::fdd33afa-bbac-49ee-a146-efc4db0053ff" providerId="AD" clId="Web-{3C762FDC-8BBA-4060-8CA4-90664A0FAD91}" dt="2020-11-18T14:09:38.487" v="110"/>
          <ac:spMkLst>
            <pc:docMk/>
            <pc:sldMk cId="615785555" sldId="260"/>
            <ac:spMk id="8" creationId="{254B162D-1BD7-41E0-844F-F94AE2CE2B87}"/>
          </ac:spMkLst>
        </pc:spChg>
        <pc:spChg chg="add del">
          <ac:chgData name="Kriti Shree" userId="S::kriti11153@stfrancisschooljasidih.in::fdd33afa-bbac-49ee-a146-efc4db0053ff" providerId="AD" clId="Web-{3C762FDC-8BBA-4060-8CA4-90664A0FAD91}" dt="2020-11-18T14:09:21.189" v="105"/>
          <ac:spMkLst>
            <pc:docMk/>
            <pc:sldMk cId="615785555" sldId="260"/>
            <ac:spMk id="9" creationId="{A2413CA5-4739-4BC9-8BB3-B0A4928D314F}"/>
          </ac:spMkLst>
        </pc:spChg>
        <pc:spChg chg="add">
          <ac:chgData name="Kriti Shree" userId="S::kriti11153@stfrancisschooljasidih.in::fdd33afa-bbac-49ee-a146-efc4db0053ff" providerId="AD" clId="Web-{3C762FDC-8BBA-4060-8CA4-90664A0FAD91}" dt="2020-11-18T14:09:38.487" v="110"/>
          <ac:spMkLst>
            <pc:docMk/>
            <pc:sldMk cId="615785555" sldId="260"/>
            <ac:spMk id="10" creationId="{1264404B-1C0F-4383-8FC3-A3E3264AA4C3}"/>
          </ac:spMkLst>
        </pc:spChg>
        <pc:spChg chg="add del">
          <ac:chgData name="Kriti Shree" userId="S::kriti11153@stfrancisschooljasidih.in::fdd33afa-bbac-49ee-a146-efc4db0053ff" providerId="AD" clId="Web-{3C762FDC-8BBA-4060-8CA4-90664A0FAD91}" dt="2020-11-18T14:09:30.112" v="107"/>
          <ac:spMkLst>
            <pc:docMk/>
            <pc:sldMk cId="615785555" sldId="260"/>
            <ac:spMk id="11" creationId="{A98F2782-0AD1-4AB6-BBB8-3BA1BB416CE2}"/>
          </ac:spMkLst>
        </pc:spChg>
        <pc:spChg chg="add">
          <ac:chgData name="Kriti Shree" userId="S::kriti11153@stfrancisschooljasidih.in::fdd33afa-bbac-49ee-a146-efc4db0053ff" providerId="AD" clId="Web-{3C762FDC-8BBA-4060-8CA4-90664A0FAD91}" dt="2020-11-18T14:09:38.487" v="110"/>
          <ac:spMkLst>
            <pc:docMk/>
            <pc:sldMk cId="615785555" sldId="260"/>
            <ac:spMk id="13" creationId="{619F5C88-C232-4D01-8DB1-8A0C673DDBC3}"/>
          </ac:spMkLst>
        </pc:spChg>
        <pc:spChg chg="add">
          <ac:chgData name="Kriti Shree" userId="S::kriti11153@stfrancisschooljasidih.in::fdd33afa-bbac-49ee-a146-efc4db0053ff" providerId="AD" clId="Web-{3C762FDC-8BBA-4060-8CA4-90664A0FAD91}" dt="2020-11-18T14:09:38.487" v="110"/>
          <ac:spMkLst>
            <pc:docMk/>
            <pc:sldMk cId="615785555" sldId="260"/>
            <ac:spMk id="15" creationId="{1EEE7F17-8E08-4C69-8E22-661908E6DF72}"/>
          </ac:spMkLst>
        </pc:spChg>
        <pc:picChg chg="add mod">
          <ac:chgData name="Kriti Shree" userId="S::kriti11153@stfrancisschooljasidih.in::fdd33afa-bbac-49ee-a146-efc4db0053ff" providerId="AD" clId="Web-{3C762FDC-8BBA-4060-8CA4-90664A0FAD91}" dt="2020-11-18T14:09:38.487" v="110"/>
          <ac:picMkLst>
            <pc:docMk/>
            <pc:sldMk cId="615785555" sldId="260"/>
            <ac:picMk id="2" creationId="{B4674FC5-651B-49A4-A031-71E45B37B5C2}"/>
          </ac:picMkLst>
        </pc:picChg>
      </pc:sldChg>
      <pc:sldChg chg="addSp delSp modSp new mod setBg setClrOvrMap">
        <pc:chgData name="Kriti Shree" userId="S::kriti11153@stfrancisschooljasidih.in::fdd33afa-bbac-49ee-a146-efc4db0053ff" providerId="AD" clId="Web-{3C762FDC-8BBA-4060-8CA4-90664A0FAD91}" dt="2020-11-18T14:15:21.230" v="127"/>
        <pc:sldMkLst>
          <pc:docMk/>
          <pc:sldMk cId="327451553" sldId="261"/>
        </pc:sldMkLst>
        <pc:spChg chg="add mod">
          <ac:chgData name="Kriti Shree" userId="S::kriti11153@stfrancisschooljasidih.in::fdd33afa-bbac-49ee-a146-efc4db0053ff" providerId="AD" clId="Web-{3C762FDC-8BBA-4060-8CA4-90664A0FAD91}" dt="2020-11-18T14:15:21.230" v="127"/>
          <ac:spMkLst>
            <pc:docMk/>
            <pc:sldMk cId="327451553" sldId="261"/>
            <ac:spMk id="2" creationId="{972E3203-1FEA-45C7-9EFE-D7644AFD5929}"/>
          </ac:spMkLst>
        </pc:spChg>
        <pc:spChg chg="add">
          <ac:chgData name="Kriti Shree" userId="S::kriti11153@stfrancisschooljasidih.in::fdd33afa-bbac-49ee-a146-efc4db0053ff" providerId="AD" clId="Web-{3C762FDC-8BBA-4060-8CA4-90664A0FAD91}" dt="2020-11-18T14:15:21.230" v="127"/>
          <ac:spMkLst>
            <pc:docMk/>
            <pc:sldMk cId="327451553" sldId="261"/>
            <ac:spMk id="5" creationId="{DCF4EB5C-ED25-4675-8255-2F5B12CFFCF0}"/>
          </ac:spMkLst>
        </pc:spChg>
        <pc:spChg chg="add">
          <ac:chgData name="Kriti Shree" userId="S::kriti11153@stfrancisschooljasidih.in::fdd33afa-bbac-49ee-a146-efc4db0053ff" providerId="AD" clId="Web-{3C762FDC-8BBA-4060-8CA4-90664A0FAD91}" dt="2020-11-18T14:15:21.230" v="127"/>
          <ac:spMkLst>
            <pc:docMk/>
            <pc:sldMk cId="327451553" sldId="261"/>
            <ac:spMk id="6" creationId="{9514EC6E-A557-42A2-BCDC-3ABFFC5E564D}"/>
          </ac:spMkLst>
        </pc:spChg>
        <pc:spChg chg="add del">
          <ac:chgData name="Kriti Shree" userId="S::kriti11153@stfrancisschooljasidih.in::fdd33afa-bbac-49ee-a146-efc4db0053ff" providerId="AD" clId="Web-{3C762FDC-8BBA-4060-8CA4-90664A0FAD91}" dt="2020-11-18T14:15:21.230" v="126"/>
          <ac:spMkLst>
            <pc:docMk/>
            <pc:sldMk cId="327451553" sldId="261"/>
            <ac:spMk id="7" creationId="{DCF4EB5C-ED25-4675-8255-2F5B12CFFCF0}"/>
          </ac:spMkLst>
        </pc:spChg>
        <pc:spChg chg="add del">
          <ac:chgData name="Kriti Shree" userId="S::kriti11153@stfrancisschooljasidih.in::fdd33afa-bbac-49ee-a146-efc4db0053ff" providerId="AD" clId="Web-{3C762FDC-8BBA-4060-8CA4-90664A0FAD91}" dt="2020-11-18T14:14:52.230" v="124"/>
          <ac:spMkLst>
            <pc:docMk/>
            <pc:sldMk cId="327451553" sldId="261"/>
            <ac:spMk id="8" creationId="{E6C8E6EB-4C59-429B-97E4-72A058CFC4FB}"/>
          </ac:spMkLst>
        </pc:spChg>
        <pc:spChg chg="add del">
          <ac:chgData name="Kriti Shree" userId="S::kriti11153@stfrancisschooljasidih.in::fdd33afa-bbac-49ee-a146-efc4db0053ff" providerId="AD" clId="Web-{3C762FDC-8BBA-4060-8CA4-90664A0FAD91}" dt="2020-11-18T14:15:21.230" v="126"/>
          <ac:spMkLst>
            <pc:docMk/>
            <pc:sldMk cId="327451553" sldId="261"/>
            <ac:spMk id="9" creationId="{9514EC6E-A557-42A2-BCDC-3ABFFC5E564D}"/>
          </ac:spMkLst>
        </pc:spChg>
        <pc:spChg chg="add del">
          <ac:chgData name="Kriti Shree" userId="S::kriti11153@stfrancisschooljasidih.in::fdd33afa-bbac-49ee-a146-efc4db0053ff" providerId="AD" clId="Web-{3C762FDC-8BBA-4060-8CA4-90664A0FAD91}" dt="2020-11-18T14:14:52.230" v="124"/>
          <ac:spMkLst>
            <pc:docMk/>
            <pc:sldMk cId="327451553" sldId="261"/>
            <ac:spMk id="10" creationId="{B5B90362-AFCC-46A9-B41C-A257A8C5B314}"/>
          </ac:spMkLst>
        </pc:spChg>
        <pc:spChg chg="add del">
          <ac:chgData name="Kriti Shree" userId="S::kriti11153@stfrancisschooljasidih.in::fdd33afa-bbac-49ee-a146-efc4db0053ff" providerId="AD" clId="Web-{3C762FDC-8BBA-4060-8CA4-90664A0FAD91}" dt="2020-11-18T14:15:21.230" v="126"/>
          <ac:spMkLst>
            <pc:docMk/>
            <pc:sldMk cId="327451553" sldId="261"/>
            <ac:spMk id="11" creationId="{905482C9-EB42-4BFE-95BF-7FD661F07657}"/>
          </ac:spMkLst>
        </pc:spChg>
        <pc:spChg chg="add del">
          <ac:chgData name="Kriti Shree" userId="S::kriti11153@stfrancisschooljasidih.in::fdd33afa-bbac-49ee-a146-efc4db0053ff" providerId="AD" clId="Web-{3C762FDC-8BBA-4060-8CA4-90664A0FAD91}" dt="2020-11-18T14:14:52.230" v="124"/>
          <ac:spMkLst>
            <pc:docMk/>
            <pc:sldMk cId="327451553" sldId="261"/>
            <ac:spMk id="12" creationId="{F71EF7F1-38BA-471D-8CD4-2A9AE8E35527}"/>
          </ac:spMkLst>
        </pc:spChg>
        <pc:spChg chg="add del">
          <ac:chgData name="Kriti Shree" userId="S::kriti11153@stfrancisschooljasidih.in::fdd33afa-bbac-49ee-a146-efc4db0053ff" providerId="AD" clId="Web-{3C762FDC-8BBA-4060-8CA4-90664A0FAD91}" dt="2020-11-18T14:15:21.230" v="126"/>
          <ac:spMkLst>
            <pc:docMk/>
            <pc:sldMk cId="327451553" sldId="261"/>
            <ac:spMk id="13" creationId="{9B6B47BF-F3D0-4678-9B20-DA45E1BCAD6C}"/>
          </ac:spMkLst>
        </pc:spChg>
        <pc:spChg chg="add del">
          <ac:chgData name="Kriti Shree" userId="S::kriti11153@stfrancisschooljasidih.in::fdd33afa-bbac-49ee-a146-efc4db0053ff" providerId="AD" clId="Web-{3C762FDC-8BBA-4060-8CA4-90664A0FAD91}" dt="2020-11-18T14:14:52.230" v="124"/>
          <ac:spMkLst>
            <pc:docMk/>
            <pc:sldMk cId="327451553" sldId="261"/>
            <ac:spMk id="14" creationId="{B8DD2392-397B-48BF-BEFA-EA1FB881CA85}"/>
          </ac:spMkLst>
        </pc:spChg>
        <pc:spChg chg="add del">
          <ac:chgData name="Kriti Shree" userId="S::kriti11153@stfrancisschooljasidih.in::fdd33afa-bbac-49ee-a146-efc4db0053ff" providerId="AD" clId="Web-{3C762FDC-8BBA-4060-8CA4-90664A0FAD91}" dt="2020-11-18T14:15:21.230" v="126"/>
          <ac:spMkLst>
            <pc:docMk/>
            <pc:sldMk cId="327451553" sldId="261"/>
            <ac:spMk id="15" creationId="{19334917-3673-4EF2-BA7C-CC83AEEEAE37}"/>
          </ac:spMkLst>
        </pc:spChg>
        <pc:spChg chg="add">
          <ac:chgData name="Kriti Shree" userId="S::kriti11153@stfrancisschooljasidih.in::fdd33afa-bbac-49ee-a146-efc4db0053ff" providerId="AD" clId="Web-{3C762FDC-8BBA-4060-8CA4-90664A0FAD91}" dt="2020-11-18T14:15:21.230" v="127"/>
          <ac:spMkLst>
            <pc:docMk/>
            <pc:sldMk cId="327451553" sldId="261"/>
            <ac:spMk id="16" creationId="{905482C9-EB42-4BFE-95BF-7FD661F07657}"/>
          </ac:spMkLst>
        </pc:spChg>
        <pc:spChg chg="add del">
          <ac:chgData name="Kriti Shree" userId="S::kriti11153@stfrancisschooljasidih.in::fdd33afa-bbac-49ee-a146-efc4db0053ff" providerId="AD" clId="Web-{3C762FDC-8BBA-4060-8CA4-90664A0FAD91}" dt="2020-11-18T14:15:21.230" v="126"/>
          <ac:spMkLst>
            <pc:docMk/>
            <pc:sldMk cId="327451553" sldId="261"/>
            <ac:spMk id="17" creationId="{E1589AE1-C0FC-4B66-9C0D-9EB92F40F440}"/>
          </ac:spMkLst>
        </pc:spChg>
        <pc:spChg chg="add">
          <ac:chgData name="Kriti Shree" userId="S::kriti11153@stfrancisschooljasidih.in::fdd33afa-bbac-49ee-a146-efc4db0053ff" providerId="AD" clId="Web-{3C762FDC-8BBA-4060-8CA4-90664A0FAD91}" dt="2020-11-18T14:15:21.230" v="127"/>
          <ac:spMkLst>
            <pc:docMk/>
            <pc:sldMk cId="327451553" sldId="261"/>
            <ac:spMk id="18" creationId="{F92989FB-1024-49B7-BDF1-B3CE27D48623}"/>
          </ac:spMkLst>
        </pc:spChg>
        <pc:spChg chg="add">
          <ac:chgData name="Kriti Shree" userId="S::kriti11153@stfrancisschooljasidih.in::fdd33afa-bbac-49ee-a146-efc4db0053ff" providerId="AD" clId="Web-{3C762FDC-8BBA-4060-8CA4-90664A0FAD91}" dt="2020-11-18T14:15:21.230" v="127"/>
          <ac:spMkLst>
            <pc:docMk/>
            <pc:sldMk cId="327451553" sldId="261"/>
            <ac:spMk id="19" creationId="{3B7BBDE9-DAED-40B0-A640-503C918D1CE3}"/>
          </ac:spMkLst>
        </pc:spChg>
        <pc:spChg chg="add">
          <ac:chgData name="Kriti Shree" userId="S::kriti11153@stfrancisschooljasidih.in::fdd33afa-bbac-49ee-a146-efc4db0053ff" providerId="AD" clId="Web-{3C762FDC-8BBA-4060-8CA4-90664A0FAD91}" dt="2020-11-18T14:15:21.230" v="127"/>
          <ac:spMkLst>
            <pc:docMk/>
            <pc:sldMk cId="327451553" sldId="261"/>
            <ac:spMk id="20" creationId="{DFEE959E-BF10-4204-9556-D1707088D445}"/>
          </ac:spMkLst>
        </pc:spChg>
        <pc:spChg chg="add">
          <ac:chgData name="Kriti Shree" userId="S::kriti11153@stfrancisschooljasidih.in::fdd33afa-bbac-49ee-a146-efc4db0053ff" providerId="AD" clId="Web-{3C762FDC-8BBA-4060-8CA4-90664A0FAD91}" dt="2020-11-18T14:15:21.230" v="127"/>
          <ac:spMkLst>
            <pc:docMk/>
            <pc:sldMk cId="327451553" sldId="261"/>
            <ac:spMk id="21" creationId="{7BC7EA7B-802E-41F4-8926-C4475287AA31}"/>
          </ac:spMkLst>
        </pc:spChg>
        <pc:spChg chg="add">
          <ac:chgData name="Kriti Shree" userId="S::kriti11153@stfrancisschooljasidih.in::fdd33afa-bbac-49ee-a146-efc4db0053ff" providerId="AD" clId="Web-{3C762FDC-8BBA-4060-8CA4-90664A0FAD91}" dt="2020-11-18T14:15:21.230" v="127"/>
          <ac:spMkLst>
            <pc:docMk/>
            <pc:sldMk cId="327451553" sldId="261"/>
            <ac:spMk id="22" creationId="{DDD17B6A-CB37-4005-9681-A20AFCDC7822}"/>
          </ac:spMkLst>
        </pc:spChg>
        <pc:picChg chg="add del">
          <ac:chgData name="Kriti Shree" userId="S::kriti11153@stfrancisschooljasidih.in::fdd33afa-bbac-49ee-a146-efc4db0053ff" providerId="AD" clId="Web-{3C762FDC-8BBA-4060-8CA4-90664A0FAD91}" dt="2020-11-18T14:14:52.230" v="124"/>
          <ac:picMkLst>
            <pc:docMk/>
            <pc:sldMk cId="327451553" sldId="261"/>
            <ac:picMk id="4" creationId="{A8E9FC6A-802F-4A56-A93F-44F5BAE99B5F}"/>
          </ac:picMkLst>
        </pc:picChg>
      </pc:sldChg>
      <pc:sldChg chg="addSp modSp new del">
        <pc:chgData name="Kriti Shree" userId="S::kriti11153@stfrancisschooljasidih.in::fdd33afa-bbac-49ee-a146-efc4db0053ff" providerId="AD" clId="Web-{3C762FDC-8BBA-4060-8CA4-90664A0FAD91}" dt="2020-11-18T14:11:48.537" v="117"/>
        <pc:sldMkLst>
          <pc:docMk/>
          <pc:sldMk cId="3021316194" sldId="261"/>
        </pc:sldMkLst>
        <pc:spChg chg="add mod">
          <ac:chgData name="Kriti Shree" userId="S::kriti11153@stfrancisschooljasidih.in::fdd33afa-bbac-49ee-a146-efc4db0053ff" providerId="AD" clId="Web-{3C762FDC-8BBA-4060-8CA4-90664A0FAD91}" dt="2020-11-18T14:11:22.333" v="116" actId="1076"/>
          <ac:spMkLst>
            <pc:docMk/>
            <pc:sldMk cId="3021316194" sldId="261"/>
            <ac:spMk id="2" creationId="{7720714A-AA92-4D99-8648-14A584633A0B}"/>
          </ac:spMkLst>
        </pc:spChg>
      </pc:sldChg>
      <pc:sldChg chg="addSp delSp modSp new">
        <pc:chgData name="Kriti Shree" userId="S::kriti11153@stfrancisschooljasidih.in::fdd33afa-bbac-49ee-a146-efc4db0053ff" providerId="AD" clId="Web-{3C762FDC-8BBA-4060-8CA4-90664A0FAD91}" dt="2020-11-18T14:21:13.474" v="162" actId="20577"/>
        <pc:sldMkLst>
          <pc:docMk/>
          <pc:sldMk cId="2673626120" sldId="262"/>
        </pc:sldMkLst>
        <pc:spChg chg="mod">
          <ac:chgData name="Kriti Shree" userId="S::kriti11153@stfrancisschooljasidih.in::fdd33afa-bbac-49ee-a146-efc4db0053ff" providerId="AD" clId="Web-{3C762FDC-8BBA-4060-8CA4-90664A0FAD91}" dt="2020-11-18T14:21:13.474" v="162" actId="20577"/>
          <ac:spMkLst>
            <pc:docMk/>
            <pc:sldMk cId="2673626120" sldId="262"/>
            <ac:spMk id="2" creationId="{42E2F4FA-3685-4EFC-8483-492A28B4776D}"/>
          </ac:spMkLst>
        </pc:spChg>
        <pc:spChg chg="del">
          <ac:chgData name="Kriti Shree" userId="S::kriti11153@stfrancisschooljasidih.in::fdd33afa-bbac-49ee-a146-efc4db0053ff" providerId="AD" clId="Web-{3C762FDC-8BBA-4060-8CA4-90664A0FAD91}" dt="2020-11-18T14:20:45.270" v="158"/>
          <ac:spMkLst>
            <pc:docMk/>
            <pc:sldMk cId="2673626120" sldId="262"/>
            <ac:spMk id="3" creationId="{EFC8E724-97A1-4E9D-880F-6942B133879D}"/>
          </ac:spMkLst>
        </pc:spChg>
        <pc:picChg chg="add mod ord">
          <ac:chgData name="Kriti Shree" userId="S::kriti11153@stfrancisschooljasidih.in::fdd33afa-bbac-49ee-a146-efc4db0053ff" providerId="AD" clId="Web-{3C762FDC-8BBA-4060-8CA4-90664A0FAD91}" dt="2020-11-18T14:20:55.724" v="161" actId="14100"/>
          <ac:picMkLst>
            <pc:docMk/>
            <pc:sldMk cId="2673626120" sldId="262"/>
            <ac:picMk id="4" creationId="{0A6AA788-C72E-4720-9777-5C0808597ACA}"/>
          </ac:picMkLst>
        </pc:picChg>
      </pc:sldChg>
      <pc:sldChg chg="new del">
        <pc:chgData name="Kriti Shree" userId="S::kriti11153@stfrancisschooljasidih.in::fdd33afa-bbac-49ee-a146-efc4db0053ff" providerId="AD" clId="Web-{3C762FDC-8BBA-4060-8CA4-90664A0FAD91}" dt="2020-11-18T14:16:17.872" v="129"/>
        <pc:sldMkLst>
          <pc:docMk/>
          <pc:sldMk cId="2841571197" sldId="262"/>
        </pc:sldMkLst>
      </pc:sldChg>
      <pc:sldChg chg="addSp delSp modSp new del mod setBg setClrOvrMap">
        <pc:chgData name="Kriti Shree" userId="S::kriti11153@stfrancisschooljasidih.in::fdd33afa-bbac-49ee-a146-efc4db0053ff" providerId="AD" clId="Web-{3C762FDC-8BBA-4060-8CA4-90664A0FAD91}" dt="2020-11-18T14:20:24.770" v="156"/>
        <pc:sldMkLst>
          <pc:docMk/>
          <pc:sldMk cId="2938030404" sldId="262"/>
        </pc:sldMkLst>
        <pc:spChg chg="mod ord">
          <ac:chgData name="Kriti Shree" userId="S::kriti11153@stfrancisschooljasidih.in::fdd33afa-bbac-49ee-a146-efc4db0053ff" providerId="AD" clId="Web-{3C762FDC-8BBA-4060-8CA4-90664A0FAD91}" dt="2020-11-18T14:19:44.190" v="155"/>
          <ac:spMkLst>
            <pc:docMk/>
            <pc:sldMk cId="2938030404" sldId="262"/>
            <ac:spMk id="2" creationId="{9AEFDA98-6AE0-43FE-9A08-BD4F07A09AE7}"/>
          </ac:spMkLst>
        </pc:spChg>
        <pc:spChg chg="del">
          <ac:chgData name="Kriti Shree" userId="S::kriti11153@stfrancisschooljasidih.in::fdd33afa-bbac-49ee-a146-efc4db0053ff" providerId="AD" clId="Web-{3C762FDC-8BBA-4060-8CA4-90664A0FAD91}" dt="2020-11-18T14:17:03.671" v="135"/>
          <ac:spMkLst>
            <pc:docMk/>
            <pc:sldMk cId="2938030404" sldId="262"/>
            <ac:spMk id="3" creationId="{E4501EE6-03E9-4C2A-BF96-72155E618319}"/>
          </ac:spMkLst>
        </pc:spChg>
        <pc:spChg chg="add del">
          <ac:chgData name="Kriti Shree" userId="S::kriti11153@stfrancisschooljasidih.in::fdd33afa-bbac-49ee-a146-efc4db0053ff" providerId="AD" clId="Web-{3C762FDC-8BBA-4060-8CA4-90664A0FAD91}" dt="2020-11-18T14:18:56.908" v="151"/>
          <ac:spMkLst>
            <pc:docMk/>
            <pc:sldMk cId="2938030404" sldId="262"/>
            <ac:spMk id="6" creationId="{B42E5253-D3AC-4AC2-B766-8B34F13C2F5E}"/>
          </ac:spMkLst>
        </pc:spChg>
        <pc:spChg chg="add del">
          <ac:chgData name="Kriti Shree" userId="S::kriti11153@stfrancisschooljasidih.in::fdd33afa-bbac-49ee-a146-efc4db0053ff" providerId="AD" clId="Web-{3C762FDC-8BBA-4060-8CA4-90664A0FAD91}" dt="2020-11-18T14:18:56.908" v="151"/>
          <ac:spMkLst>
            <pc:docMk/>
            <pc:sldMk cId="2938030404" sldId="262"/>
            <ac:spMk id="7" creationId="{10AE8D57-436A-4073-9A75-15BB5949F8B4}"/>
          </ac:spMkLst>
        </pc:spChg>
        <pc:spChg chg="add del">
          <ac:chgData name="Kriti Shree" userId="S::kriti11153@stfrancisschooljasidih.in::fdd33afa-bbac-49ee-a146-efc4db0053ff" providerId="AD" clId="Web-{3C762FDC-8BBA-4060-8CA4-90664A0FAD91}" dt="2020-11-18T14:17:38.703" v="137"/>
          <ac:spMkLst>
            <pc:docMk/>
            <pc:sldMk cId="2938030404" sldId="262"/>
            <ac:spMk id="8" creationId="{E09B4637-7AA5-40E1-B4EF-8DB1A8CA0B7B}"/>
          </ac:spMkLst>
        </pc:spChg>
        <pc:spChg chg="add del">
          <ac:chgData name="Kriti Shree" userId="S::kriti11153@stfrancisschooljasidih.in::fdd33afa-bbac-49ee-a146-efc4db0053ff" providerId="AD" clId="Web-{3C762FDC-8BBA-4060-8CA4-90664A0FAD91}" dt="2020-11-18T14:18:56.908" v="151"/>
          <ac:spMkLst>
            <pc:docMk/>
            <pc:sldMk cId="2938030404" sldId="262"/>
            <ac:spMk id="9" creationId="{DD651B61-325E-4E73-8445-38B0DE8AAAB6}"/>
          </ac:spMkLst>
        </pc:spChg>
        <pc:spChg chg="add del">
          <ac:chgData name="Kriti Shree" userId="S::kriti11153@stfrancisschooljasidih.in::fdd33afa-bbac-49ee-a146-efc4db0053ff" providerId="AD" clId="Web-{3C762FDC-8BBA-4060-8CA4-90664A0FAD91}" dt="2020-11-18T14:18:56.908" v="151"/>
          <ac:spMkLst>
            <pc:docMk/>
            <pc:sldMk cId="2938030404" sldId="262"/>
            <ac:spMk id="10" creationId="{E2852671-8EB6-4EAF-8AF8-65CF3FD66456}"/>
          </ac:spMkLst>
        </pc:spChg>
        <pc:spChg chg="add del">
          <ac:chgData name="Kriti Shree" userId="S::kriti11153@stfrancisschooljasidih.in::fdd33afa-bbac-49ee-a146-efc4db0053ff" providerId="AD" clId="Web-{3C762FDC-8BBA-4060-8CA4-90664A0FAD91}" dt="2020-11-18T14:17:38.703" v="137"/>
          <ac:spMkLst>
            <pc:docMk/>
            <pc:sldMk cId="2938030404" sldId="262"/>
            <ac:spMk id="11" creationId="{1BB56EB9-078F-4952-AC1F-149C7A0AE4D5}"/>
          </ac:spMkLst>
        </pc:spChg>
        <pc:spChg chg="add del">
          <ac:chgData name="Kriti Shree" userId="S::kriti11153@stfrancisschooljasidih.in::fdd33afa-bbac-49ee-a146-efc4db0053ff" providerId="AD" clId="Web-{3C762FDC-8BBA-4060-8CA4-90664A0FAD91}" dt="2020-11-18T14:18:56.908" v="151"/>
          <ac:spMkLst>
            <pc:docMk/>
            <pc:sldMk cId="2938030404" sldId="262"/>
            <ac:spMk id="12" creationId="{7C427EA3-1645-4B27-A5C2-55E8E24C665F}"/>
          </ac:spMkLst>
        </pc:spChg>
        <pc:spChg chg="add del">
          <ac:chgData name="Kriti Shree" userId="S::kriti11153@stfrancisschooljasidih.in::fdd33afa-bbac-49ee-a146-efc4db0053ff" providerId="AD" clId="Web-{3C762FDC-8BBA-4060-8CA4-90664A0FAD91}" dt="2020-11-18T14:17:38.703" v="137"/>
          <ac:spMkLst>
            <pc:docMk/>
            <pc:sldMk cId="2938030404" sldId="262"/>
            <ac:spMk id="13" creationId="{D3772EE4-ED5E-4D3A-A306-B22CF866786D}"/>
          </ac:spMkLst>
        </pc:spChg>
        <pc:spChg chg="add del">
          <ac:chgData name="Kriti Shree" userId="S::kriti11153@stfrancisschooljasidih.in::fdd33afa-bbac-49ee-a146-efc4db0053ff" providerId="AD" clId="Web-{3C762FDC-8BBA-4060-8CA4-90664A0FAD91}" dt="2020-11-18T14:18:56.908" v="151"/>
          <ac:spMkLst>
            <pc:docMk/>
            <pc:sldMk cId="2938030404" sldId="262"/>
            <ac:spMk id="14" creationId="{885CDBF6-7B87-4A58-92CA-E887CA36AF04}"/>
          </ac:spMkLst>
        </pc:spChg>
        <pc:spChg chg="add del">
          <ac:chgData name="Kriti Shree" userId="S::kriti11153@stfrancisschooljasidih.in::fdd33afa-bbac-49ee-a146-efc4db0053ff" providerId="AD" clId="Web-{3C762FDC-8BBA-4060-8CA4-90664A0FAD91}" dt="2020-11-18T14:17:38.703" v="137"/>
          <ac:spMkLst>
            <pc:docMk/>
            <pc:sldMk cId="2938030404" sldId="262"/>
            <ac:spMk id="15" creationId="{10058680-D07C-4893-B2B7-91543F18AB32}"/>
          </ac:spMkLst>
        </pc:spChg>
        <pc:spChg chg="add del">
          <ac:chgData name="Kriti Shree" userId="S::kriti11153@stfrancisschooljasidih.in::fdd33afa-bbac-49ee-a146-efc4db0053ff" providerId="AD" clId="Web-{3C762FDC-8BBA-4060-8CA4-90664A0FAD91}" dt="2020-11-18T14:17:38.703" v="137"/>
          <ac:spMkLst>
            <pc:docMk/>
            <pc:sldMk cId="2938030404" sldId="262"/>
            <ac:spMk id="17" creationId="{7B42427A-0A1F-4A55-8705-D9179F1E0CFB}"/>
          </ac:spMkLst>
        </pc:spChg>
        <pc:spChg chg="add del">
          <ac:chgData name="Kriti Shree" userId="S::kriti11153@stfrancisschooljasidih.in::fdd33afa-bbac-49ee-a146-efc4db0053ff" providerId="AD" clId="Web-{3C762FDC-8BBA-4060-8CA4-90664A0FAD91}" dt="2020-11-18T14:17:38.703" v="137"/>
          <ac:spMkLst>
            <pc:docMk/>
            <pc:sldMk cId="2938030404" sldId="262"/>
            <ac:spMk id="19" creationId="{EE54A6FE-D8CB-48A3-900B-053D4EBD3B85}"/>
          </ac:spMkLst>
        </pc:spChg>
        <pc:spChg chg="add del">
          <ac:chgData name="Kriti Shree" userId="S::kriti11153@stfrancisschooljasidih.in::fdd33afa-bbac-49ee-a146-efc4db0053ff" providerId="AD" clId="Web-{3C762FDC-8BBA-4060-8CA4-90664A0FAD91}" dt="2020-11-18T14:18:56.908" v="151"/>
          <ac:spMkLst>
            <pc:docMk/>
            <pc:sldMk cId="2938030404" sldId="262"/>
            <ac:spMk id="21" creationId="{6BFF2B2E-1CF1-403F-BB44-3F9C3E7F67FF}"/>
          </ac:spMkLst>
        </pc:spChg>
        <pc:spChg chg="add del">
          <ac:chgData name="Kriti Shree" userId="S::kriti11153@stfrancisschooljasidih.in::fdd33afa-bbac-49ee-a146-efc4db0053ff" providerId="AD" clId="Web-{3C762FDC-8BBA-4060-8CA4-90664A0FAD91}" dt="2020-11-18T14:18:56.908" v="151"/>
          <ac:spMkLst>
            <pc:docMk/>
            <pc:sldMk cId="2938030404" sldId="262"/>
            <ac:spMk id="23" creationId="{9D8B4D3C-0DE0-43B9-B032-32B536B96D02}"/>
          </ac:spMkLst>
        </pc:spChg>
        <pc:spChg chg="add del">
          <ac:chgData name="Kriti Shree" userId="S::kriti11153@stfrancisschooljasidih.in::fdd33afa-bbac-49ee-a146-efc4db0053ff" providerId="AD" clId="Web-{3C762FDC-8BBA-4060-8CA4-90664A0FAD91}" dt="2020-11-18T14:18:56.908" v="151"/>
          <ac:spMkLst>
            <pc:docMk/>
            <pc:sldMk cId="2938030404" sldId="262"/>
            <ac:spMk id="25" creationId="{707788D3-E467-4E25-A5E9-FD41795BD551}"/>
          </ac:spMkLst>
        </pc:spChg>
        <pc:spChg chg="add del">
          <ac:chgData name="Kriti Shree" userId="S::kriti11153@stfrancisschooljasidih.in::fdd33afa-bbac-49ee-a146-efc4db0053ff" providerId="AD" clId="Web-{3C762FDC-8BBA-4060-8CA4-90664A0FAD91}" dt="2020-11-18T14:18:25.376" v="142"/>
          <ac:spMkLst>
            <pc:docMk/>
            <pc:sldMk cId="2938030404" sldId="262"/>
            <ac:spMk id="27" creationId="{1BB56EB9-078F-4952-AC1F-149C7A0AE4D5}"/>
          </ac:spMkLst>
        </pc:spChg>
        <pc:spChg chg="add del">
          <ac:chgData name="Kriti Shree" userId="S::kriti11153@stfrancisschooljasidih.in::fdd33afa-bbac-49ee-a146-efc4db0053ff" providerId="AD" clId="Web-{3C762FDC-8BBA-4060-8CA4-90664A0FAD91}" dt="2020-11-18T14:18:25.376" v="142"/>
          <ac:spMkLst>
            <pc:docMk/>
            <pc:sldMk cId="2938030404" sldId="262"/>
            <ac:spMk id="28" creationId="{D3772EE4-ED5E-4D3A-A306-B22CF866786D}"/>
          </ac:spMkLst>
        </pc:spChg>
        <pc:spChg chg="add del">
          <ac:chgData name="Kriti Shree" userId="S::kriti11153@stfrancisschooljasidih.in::fdd33afa-bbac-49ee-a146-efc4db0053ff" providerId="AD" clId="Web-{3C762FDC-8BBA-4060-8CA4-90664A0FAD91}" dt="2020-11-18T14:18:09.688" v="140"/>
          <ac:spMkLst>
            <pc:docMk/>
            <pc:sldMk cId="2938030404" sldId="262"/>
            <ac:spMk id="29" creationId="{75AAD0E2-215C-469C-9E32-3E31AABCF108}"/>
          </ac:spMkLst>
        </pc:spChg>
        <pc:spChg chg="add del">
          <ac:chgData name="Kriti Shree" userId="S::kriti11153@stfrancisschooljasidih.in::fdd33afa-bbac-49ee-a146-efc4db0053ff" providerId="AD" clId="Web-{3C762FDC-8BBA-4060-8CA4-90664A0FAD91}" dt="2020-11-18T14:18:25.376" v="142"/>
          <ac:spMkLst>
            <pc:docMk/>
            <pc:sldMk cId="2938030404" sldId="262"/>
            <ac:spMk id="30" creationId="{10058680-D07C-4893-B2B7-91543F18AB32}"/>
          </ac:spMkLst>
        </pc:spChg>
        <pc:spChg chg="add del">
          <ac:chgData name="Kriti Shree" userId="S::kriti11153@stfrancisschooljasidih.in::fdd33afa-bbac-49ee-a146-efc4db0053ff" providerId="AD" clId="Web-{3C762FDC-8BBA-4060-8CA4-90664A0FAD91}" dt="2020-11-18T14:18:25.376" v="142"/>
          <ac:spMkLst>
            <pc:docMk/>
            <pc:sldMk cId="2938030404" sldId="262"/>
            <ac:spMk id="31" creationId="{7B42427A-0A1F-4A55-8705-D9179F1E0CFB}"/>
          </ac:spMkLst>
        </pc:spChg>
        <pc:spChg chg="add del">
          <ac:chgData name="Kriti Shree" userId="S::kriti11153@stfrancisschooljasidih.in::fdd33afa-bbac-49ee-a146-efc4db0053ff" providerId="AD" clId="Web-{3C762FDC-8BBA-4060-8CA4-90664A0FAD91}" dt="2020-11-18T14:18:09.688" v="140"/>
          <ac:spMkLst>
            <pc:docMk/>
            <pc:sldMk cId="2938030404" sldId="262"/>
            <ac:spMk id="32" creationId="{E9751CB9-7B25-4EB8-9A6F-82F822549F12}"/>
          </ac:spMkLst>
        </pc:spChg>
        <pc:spChg chg="add del">
          <ac:chgData name="Kriti Shree" userId="S::kriti11153@stfrancisschooljasidih.in::fdd33afa-bbac-49ee-a146-efc4db0053ff" providerId="AD" clId="Web-{3C762FDC-8BBA-4060-8CA4-90664A0FAD91}" dt="2020-11-18T14:18:25.376" v="142"/>
          <ac:spMkLst>
            <pc:docMk/>
            <pc:sldMk cId="2938030404" sldId="262"/>
            <ac:spMk id="33" creationId="{EE54A6FE-D8CB-48A3-900B-053D4EBD3B85}"/>
          </ac:spMkLst>
        </pc:spChg>
        <pc:spChg chg="add del">
          <ac:chgData name="Kriti Shree" userId="S::kriti11153@stfrancisschooljasidih.in::fdd33afa-bbac-49ee-a146-efc4db0053ff" providerId="AD" clId="Web-{3C762FDC-8BBA-4060-8CA4-90664A0FAD91}" dt="2020-11-18T14:18:09.688" v="140"/>
          <ac:spMkLst>
            <pc:docMk/>
            <pc:sldMk cId="2938030404" sldId="262"/>
            <ac:spMk id="34" creationId="{E1317383-CF3B-4B02-9512-BECBEF6362A4}"/>
          </ac:spMkLst>
        </pc:spChg>
        <pc:spChg chg="add del">
          <ac:chgData name="Kriti Shree" userId="S::kriti11153@stfrancisschooljasidih.in::fdd33afa-bbac-49ee-a146-efc4db0053ff" providerId="AD" clId="Web-{3C762FDC-8BBA-4060-8CA4-90664A0FAD91}" dt="2020-11-18T14:18:25.376" v="142"/>
          <ac:spMkLst>
            <pc:docMk/>
            <pc:sldMk cId="2938030404" sldId="262"/>
            <ac:spMk id="35" creationId="{49ED2800-2FCB-4D1B-854A-34BCFDBD00CC}"/>
          </ac:spMkLst>
        </pc:spChg>
        <pc:spChg chg="add del">
          <ac:chgData name="Kriti Shree" userId="S::kriti11153@stfrancisschooljasidih.in::fdd33afa-bbac-49ee-a146-efc4db0053ff" providerId="AD" clId="Web-{3C762FDC-8BBA-4060-8CA4-90664A0FAD91}" dt="2020-11-18T14:18:09.688" v="140"/>
          <ac:spMkLst>
            <pc:docMk/>
            <pc:sldMk cId="2938030404" sldId="262"/>
            <ac:spMk id="36" creationId="{B1D4C7A0-6DF2-4F2D-A45D-F111582974C7}"/>
          </ac:spMkLst>
        </pc:spChg>
        <pc:spChg chg="add del">
          <ac:chgData name="Kriti Shree" userId="S::kriti11153@stfrancisschooljasidih.in::fdd33afa-bbac-49ee-a146-efc4db0053ff" providerId="AD" clId="Web-{3C762FDC-8BBA-4060-8CA4-90664A0FAD91}" dt="2020-11-18T14:18:36.251" v="144"/>
          <ac:spMkLst>
            <pc:docMk/>
            <pc:sldMk cId="2938030404" sldId="262"/>
            <ac:spMk id="37" creationId="{DD651B61-325E-4E73-8445-38B0DE8AAAB6}"/>
          </ac:spMkLst>
        </pc:spChg>
        <pc:spChg chg="add del">
          <ac:chgData name="Kriti Shree" userId="S::kriti11153@stfrancisschooljasidih.in::fdd33afa-bbac-49ee-a146-efc4db0053ff" providerId="AD" clId="Web-{3C762FDC-8BBA-4060-8CA4-90664A0FAD91}" dt="2020-11-18T14:18:09.688" v="140"/>
          <ac:spMkLst>
            <pc:docMk/>
            <pc:sldMk cId="2938030404" sldId="262"/>
            <ac:spMk id="38" creationId="{DBF3943D-BCB6-4B31-809D-A005686483B4}"/>
          </ac:spMkLst>
        </pc:spChg>
        <pc:spChg chg="add del">
          <ac:chgData name="Kriti Shree" userId="S::kriti11153@stfrancisschooljasidih.in::fdd33afa-bbac-49ee-a146-efc4db0053ff" providerId="AD" clId="Web-{3C762FDC-8BBA-4060-8CA4-90664A0FAD91}" dt="2020-11-18T14:18:36.251" v="144"/>
          <ac:spMkLst>
            <pc:docMk/>
            <pc:sldMk cId="2938030404" sldId="262"/>
            <ac:spMk id="39" creationId="{B42E5253-D3AC-4AC2-B766-8B34F13C2F5E}"/>
          </ac:spMkLst>
        </pc:spChg>
        <pc:spChg chg="add del">
          <ac:chgData name="Kriti Shree" userId="S::kriti11153@stfrancisschooljasidih.in::fdd33afa-bbac-49ee-a146-efc4db0053ff" providerId="AD" clId="Web-{3C762FDC-8BBA-4060-8CA4-90664A0FAD91}" dt="2020-11-18T14:18:09.688" v="140"/>
          <ac:spMkLst>
            <pc:docMk/>
            <pc:sldMk cId="2938030404" sldId="262"/>
            <ac:spMk id="40" creationId="{39373A6F-2E1F-4613-8E1D-D68057D29F31}"/>
          </ac:spMkLst>
        </pc:spChg>
        <pc:spChg chg="add del">
          <ac:chgData name="Kriti Shree" userId="S::kriti11153@stfrancisschooljasidih.in::fdd33afa-bbac-49ee-a146-efc4db0053ff" providerId="AD" clId="Web-{3C762FDC-8BBA-4060-8CA4-90664A0FAD91}" dt="2020-11-18T14:18:43.001" v="146"/>
          <ac:spMkLst>
            <pc:docMk/>
            <pc:sldMk cId="2938030404" sldId="262"/>
            <ac:spMk id="41" creationId="{E9751CB9-7B25-4EB8-9A6F-82F822549F12}"/>
          </ac:spMkLst>
        </pc:spChg>
        <pc:spChg chg="add del">
          <ac:chgData name="Kriti Shree" userId="S::kriti11153@stfrancisschooljasidih.in::fdd33afa-bbac-49ee-a146-efc4db0053ff" providerId="AD" clId="Web-{3C762FDC-8BBA-4060-8CA4-90664A0FAD91}" dt="2020-11-18T14:18:43.001" v="146"/>
          <ac:spMkLst>
            <pc:docMk/>
            <pc:sldMk cId="2938030404" sldId="262"/>
            <ac:spMk id="42" creationId="{E1317383-CF3B-4B02-9512-BECBEF6362A4}"/>
          </ac:spMkLst>
        </pc:spChg>
        <pc:spChg chg="add del">
          <ac:chgData name="Kriti Shree" userId="S::kriti11153@stfrancisschooljasidih.in::fdd33afa-bbac-49ee-a146-efc4db0053ff" providerId="AD" clId="Web-{3C762FDC-8BBA-4060-8CA4-90664A0FAD91}" dt="2020-11-18T14:18:36.251" v="144"/>
          <ac:spMkLst>
            <pc:docMk/>
            <pc:sldMk cId="2938030404" sldId="262"/>
            <ac:spMk id="43" creationId="{10AE8D57-436A-4073-9A75-15BB5949F8B4}"/>
          </ac:spMkLst>
        </pc:spChg>
        <pc:spChg chg="add del">
          <ac:chgData name="Kriti Shree" userId="S::kriti11153@stfrancisschooljasidih.in::fdd33afa-bbac-49ee-a146-efc4db0053ff" providerId="AD" clId="Web-{3C762FDC-8BBA-4060-8CA4-90664A0FAD91}" dt="2020-11-18T14:18:36.251" v="144"/>
          <ac:spMkLst>
            <pc:docMk/>
            <pc:sldMk cId="2938030404" sldId="262"/>
            <ac:spMk id="44" creationId="{E2852671-8EB6-4EAF-8AF8-65CF3FD66456}"/>
          </ac:spMkLst>
        </pc:spChg>
        <pc:spChg chg="add del">
          <ac:chgData name="Kriti Shree" userId="S::kriti11153@stfrancisschooljasidih.in::fdd33afa-bbac-49ee-a146-efc4db0053ff" providerId="AD" clId="Web-{3C762FDC-8BBA-4060-8CA4-90664A0FAD91}" dt="2020-11-18T14:18:36.251" v="144"/>
          <ac:spMkLst>
            <pc:docMk/>
            <pc:sldMk cId="2938030404" sldId="262"/>
            <ac:spMk id="45" creationId="{26B4480E-B7FF-4481-890E-043A69AE6FE2}"/>
          </ac:spMkLst>
        </pc:spChg>
        <pc:spChg chg="add del">
          <ac:chgData name="Kriti Shree" userId="S::kriti11153@stfrancisschooljasidih.in::fdd33afa-bbac-49ee-a146-efc4db0053ff" providerId="AD" clId="Web-{3C762FDC-8BBA-4060-8CA4-90664A0FAD91}" dt="2020-11-18T14:18:43.001" v="146"/>
          <ac:spMkLst>
            <pc:docMk/>
            <pc:sldMk cId="2938030404" sldId="262"/>
            <ac:spMk id="47" creationId="{B1D4C7A0-6DF2-4F2D-A45D-F111582974C7}"/>
          </ac:spMkLst>
        </pc:spChg>
        <pc:spChg chg="add del">
          <ac:chgData name="Kriti Shree" userId="S::kriti11153@stfrancisschooljasidih.in::fdd33afa-bbac-49ee-a146-efc4db0053ff" providerId="AD" clId="Web-{3C762FDC-8BBA-4060-8CA4-90664A0FAD91}" dt="2020-11-18T14:18:43.001" v="146"/>
          <ac:spMkLst>
            <pc:docMk/>
            <pc:sldMk cId="2938030404" sldId="262"/>
            <ac:spMk id="48" creationId="{DBF3943D-BCB6-4B31-809D-A005686483B4}"/>
          </ac:spMkLst>
        </pc:spChg>
        <pc:spChg chg="add del">
          <ac:chgData name="Kriti Shree" userId="S::kriti11153@stfrancisschooljasidih.in::fdd33afa-bbac-49ee-a146-efc4db0053ff" providerId="AD" clId="Web-{3C762FDC-8BBA-4060-8CA4-90664A0FAD91}" dt="2020-11-18T14:18:43.001" v="146"/>
          <ac:spMkLst>
            <pc:docMk/>
            <pc:sldMk cId="2938030404" sldId="262"/>
            <ac:spMk id="49" creationId="{39373A6F-2E1F-4613-8E1D-D68057D29F31}"/>
          </ac:spMkLst>
        </pc:spChg>
        <pc:spChg chg="add del">
          <ac:chgData name="Kriti Shree" userId="S::kriti11153@stfrancisschooljasidih.in::fdd33afa-bbac-49ee-a146-efc4db0053ff" providerId="AD" clId="Web-{3C762FDC-8BBA-4060-8CA4-90664A0FAD91}" dt="2020-11-18T14:18:43.001" v="146"/>
          <ac:spMkLst>
            <pc:docMk/>
            <pc:sldMk cId="2938030404" sldId="262"/>
            <ac:spMk id="50" creationId="{75AAD0E2-215C-469C-9E32-3E31AABCF108}"/>
          </ac:spMkLst>
        </pc:spChg>
        <pc:spChg chg="add del">
          <ac:chgData name="Kriti Shree" userId="S::kriti11153@stfrancisschooljasidih.in::fdd33afa-bbac-49ee-a146-efc4db0053ff" providerId="AD" clId="Web-{3C762FDC-8BBA-4060-8CA4-90664A0FAD91}" dt="2020-11-18T14:18:52.736" v="148"/>
          <ac:spMkLst>
            <pc:docMk/>
            <pc:sldMk cId="2938030404" sldId="262"/>
            <ac:spMk id="51" creationId="{1BB56EB9-078F-4952-AC1F-149C7A0AE4D5}"/>
          </ac:spMkLst>
        </pc:spChg>
        <pc:spChg chg="add del">
          <ac:chgData name="Kriti Shree" userId="S::kriti11153@stfrancisschooljasidih.in::fdd33afa-bbac-49ee-a146-efc4db0053ff" providerId="AD" clId="Web-{3C762FDC-8BBA-4060-8CA4-90664A0FAD91}" dt="2020-11-18T14:18:52.736" v="148"/>
          <ac:spMkLst>
            <pc:docMk/>
            <pc:sldMk cId="2938030404" sldId="262"/>
            <ac:spMk id="52" creationId="{D3772EE4-ED5E-4D3A-A306-B22CF866786D}"/>
          </ac:spMkLst>
        </pc:spChg>
        <pc:spChg chg="add del">
          <ac:chgData name="Kriti Shree" userId="S::kriti11153@stfrancisschooljasidih.in::fdd33afa-bbac-49ee-a146-efc4db0053ff" providerId="AD" clId="Web-{3C762FDC-8BBA-4060-8CA4-90664A0FAD91}" dt="2020-11-18T14:18:52.736" v="148"/>
          <ac:spMkLst>
            <pc:docMk/>
            <pc:sldMk cId="2938030404" sldId="262"/>
            <ac:spMk id="53" creationId="{10058680-D07C-4893-B2B7-91543F18AB32}"/>
          </ac:spMkLst>
        </pc:spChg>
        <pc:spChg chg="add del">
          <ac:chgData name="Kriti Shree" userId="S::kriti11153@stfrancisschooljasidih.in::fdd33afa-bbac-49ee-a146-efc4db0053ff" providerId="AD" clId="Web-{3C762FDC-8BBA-4060-8CA4-90664A0FAD91}" dt="2020-11-18T14:18:52.736" v="148"/>
          <ac:spMkLst>
            <pc:docMk/>
            <pc:sldMk cId="2938030404" sldId="262"/>
            <ac:spMk id="54" creationId="{7B42427A-0A1F-4A55-8705-D9179F1E0CFB}"/>
          </ac:spMkLst>
        </pc:spChg>
        <pc:spChg chg="add del">
          <ac:chgData name="Kriti Shree" userId="S::kriti11153@stfrancisschooljasidih.in::fdd33afa-bbac-49ee-a146-efc4db0053ff" providerId="AD" clId="Web-{3C762FDC-8BBA-4060-8CA4-90664A0FAD91}" dt="2020-11-18T14:18:52.736" v="148"/>
          <ac:spMkLst>
            <pc:docMk/>
            <pc:sldMk cId="2938030404" sldId="262"/>
            <ac:spMk id="55" creationId="{EE54A6FE-D8CB-48A3-900B-053D4EBD3B85}"/>
          </ac:spMkLst>
        </pc:spChg>
        <pc:spChg chg="add del">
          <ac:chgData name="Kriti Shree" userId="S::kriti11153@stfrancisschooljasidih.in::fdd33afa-bbac-49ee-a146-efc4db0053ff" providerId="AD" clId="Web-{3C762FDC-8BBA-4060-8CA4-90664A0FAD91}" dt="2020-11-18T14:18:52.736" v="148"/>
          <ac:spMkLst>
            <pc:docMk/>
            <pc:sldMk cId="2938030404" sldId="262"/>
            <ac:spMk id="56" creationId="{49ED2800-2FCB-4D1B-854A-34BCFDBD00CC}"/>
          </ac:spMkLst>
        </pc:spChg>
        <pc:spChg chg="add del">
          <ac:chgData name="Kriti Shree" userId="S::kriti11153@stfrancisschooljasidih.in::fdd33afa-bbac-49ee-a146-efc4db0053ff" providerId="AD" clId="Web-{3C762FDC-8BBA-4060-8CA4-90664A0FAD91}" dt="2020-11-18T14:18:56.877" v="150"/>
          <ac:spMkLst>
            <pc:docMk/>
            <pc:sldMk cId="2938030404" sldId="262"/>
            <ac:spMk id="57" creationId="{00401440-1DC9-4C9E-A3BA-4DECEEB46503}"/>
          </ac:spMkLst>
        </pc:spChg>
        <pc:spChg chg="add del">
          <ac:chgData name="Kriti Shree" userId="S::kriti11153@stfrancisschooljasidih.in::fdd33afa-bbac-49ee-a146-efc4db0053ff" providerId="AD" clId="Web-{3C762FDC-8BBA-4060-8CA4-90664A0FAD91}" dt="2020-11-18T14:18:56.877" v="150"/>
          <ac:spMkLst>
            <pc:docMk/>
            <pc:sldMk cId="2938030404" sldId="262"/>
            <ac:spMk id="58" creationId="{36B822CC-7DA9-4417-AA94-64CEB676F0B8}"/>
          </ac:spMkLst>
        </pc:spChg>
        <pc:spChg chg="add del">
          <ac:chgData name="Kriti Shree" userId="S::kriti11153@stfrancisschooljasidih.in::fdd33afa-bbac-49ee-a146-efc4db0053ff" providerId="AD" clId="Web-{3C762FDC-8BBA-4060-8CA4-90664A0FAD91}" dt="2020-11-18T14:18:56.877" v="150"/>
          <ac:spMkLst>
            <pc:docMk/>
            <pc:sldMk cId="2938030404" sldId="262"/>
            <ac:spMk id="59" creationId="{AFA01E88-71CC-4FF3-9E81-51E0C32B45E4}"/>
          </ac:spMkLst>
        </pc:spChg>
        <pc:spChg chg="add del">
          <ac:chgData name="Kriti Shree" userId="S::kriti11153@stfrancisschooljasidih.in::fdd33afa-bbac-49ee-a146-efc4db0053ff" providerId="AD" clId="Web-{3C762FDC-8BBA-4060-8CA4-90664A0FAD91}" dt="2020-11-18T14:18:56.877" v="150"/>
          <ac:spMkLst>
            <pc:docMk/>
            <pc:sldMk cId="2938030404" sldId="262"/>
            <ac:spMk id="60" creationId="{6AE42B69-A389-4F00-A6F8-4BFF1B4FF8C8}"/>
          </ac:spMkLst>
        </pc:spChg>
        <pc:spChg chg="add del">
          <ac:chgData name="Kriti Shree" userId="S::kriti11153@stfrancisschooljasidih.in::fdd33afa-bbac-49ee-a146-efc4db0053ff" providerId="AD" clId="Web-{3C762FDC-8BBA-4060-8CA4-90664A0FAD91}" dt="2020-11-18T14:19:16.033" v="153"/>
          <ac:spMkLst>
            <pc:docMk/>
            <pc:sldMk cId="2938030404" sldId="262"/>
            <ac:spMk id="61" creationId="{1BB56EB9-078F-4952-AC1F-149C7A0AE4D5}"/>
          </ac:spMkLst>
        </pc:spChg>
        <pc:spChg chg="add del">
          <ac:chgData name="Kriti Shree" userId="S::kriti11153@stfrancisschooljasidih.in::fdd33afa-bbac-49ee-a146-efc4db0053ff" providerId="AD" clId="Web-{3C762FDC-8BBA-4060-8CA4-90664A0FAD91}" dt="2020-11-18T14:19:16.033" v="153"/>
          <ac:spMkLst>
            <pc:docMk/>
            <pc:sldMk cId="2938030404" sldId="262"/>
            <ac:spMk id="62" creationId="{D3772EE4-ED5E-4D3A-A306-B22CF866786D}"/>
          </ac:spMkLst>
        </pc:spChg>
        <pc:spChg chg="add del">
          <ac:chgData name="Kriti Shree" userId="S::kriti11153@stfrancisschooljasidih.in::fdd33afa-bbac-49ee-a146-efc4db0053ff" providerId="AD" clId="Web-{3C762FDC-8BBA-4060-8CA4-90664A0FAD91}" dt="2020-11-18T14:19:16.033" v="153"/>
          <ac:spMkLst>
            <pc:docMk/>
            <pc:sldMk cId="2938030404" sldId="262"/>
            <ac:spMk id="63" creationId="{10058680-D07C-4893-B2B7-91543F18AB32}"/>
          </ac:spMkLst>
        </pc:spChg>
        <pc:spChg chg="add del">
          <ac:chgData name="Kriti Shree" userId="S::kriti11153@stfrancisschooljasidih.in::fdd33afa-bbac-49ee-a146-efc4db0053ff" providerId="AD" clId="Web-{3C762FDC-8BBA-4060-8CA4-90664A0FAD91}" dt="2020-11-18T14:19:16.033" v="153"/>
          <ac:spMkLst>
            <pc:docMk/>
            <pc:sldMk cId="2938030404" sldId="262"/>
            <ac:spMk id="64" creationId="{7B42427A-0A1F-4A55-8705-D9179F1E0CFB}"/>
          </ac:spMkLst>
        </pc:spChg>
        <pc:spChg chg="add del">
          <ac:chgData name="Kriti Shree" userId="S::kriti11153@stfrancisschooljasidih.in::fdd33afa-bbac-49ee-a146-efc4db0053ff" providerId="AD" clId="Web-{3C762FDC-8BBA-4060-8CA4-90664A0FAD91}" dt="2020-11-18T14:19:16.033" v="153"/>
          <ac:spMkLst>
            <pc:docMk/>
            <pc:sldMk cId="2938030404" sldId="262"/>
            <ac:spMk id="65" creationId="{EE54A6FE-D8CB-48A3-900B-053D4EBD3B85}"/>
          </ac:spMkLst>
        </pc:spChg>
        <pc:spChg chg="add del mod">
          <ac:chgData name="Kriti Shree" userId="S::kriti11153@stfrancisschooljasidih.in::fdd33afa-bbac-49ee-a146-efc4db0053ff" providerId="AD" clId="Web-{3C762FDC-8BBA-4060-8CA4-90664A0FAD91}" dt="2020-11-18T14:19:38.987" v="154"/>
          <ac:spMkLst>
            <pc:docMk/>
            <pc:sldMk cId="2938030404" sldId="262"/>
            <ac:spMk id="66" creationId="{49ED2800-2FCB-4D1B-854A-34BCFDBD00CC}"/>
          </ac:spMkLst>
        </pc:spChg>
        <pc:spChg chg="add del">
          <ac:chgData name="Kriti Shree" userId="S::kriti11153@stfrancisschooljasidih.in::fdd33afa-bbac-49ee-a146-efc4db0053ff" providerId="AD" clId="Web-{3C762FDC-8BBA-4060-8CA4-90664A0FAD91}" dt="2020-11-18T14:19:44.190" v="155"/>
          <ac:spMkLst>
            <pc:docMk/>
            <pc:sldMk cId="2938030404" sldId="262"/>
            <ac:spMk id="71" creationId="{9B6B47BF-F3D0-4678-9B20-DA45E1BCAD6C}"/>
          </ac:spMkLst>
        </pc:spChg>
        <pc:spChg chg="add del">
          <ac:chgData name="Kriti Shree" userId="S::kriti11153@stfrancisschooljasidih.in::fdd33afa-bbac-49ee-a146-efc4db0053ff" providerId="AD" clId="Web-{3C762FDC-8BBA-4060-8CA4-90664A0FAD91}" dt="2020-11-18T14:19:44.190" v="155"/>
          <ac:spMkLst>
            <pc:docMk/>
            <pc:sldMk cId="2938030404" sldId="262"/>
            <ac:spMk id="73" creationId="{19334917-3673-4EF2-BA7C-CC83AEEEAE37}"/>
          </ac:spMkLst>
        </pc:spChg>
        <pc:spChg chg="add del">
          <ac:chgData name="Kriti Shree" userId="S::kriti11153@stfrancisschooljasidih.in::fdd33afa-bbac-49ee-a146-efc4db0053ff" providerId="AD" clId="Web-{3C762FDC-8BBA-4060-8CA4-90664A0FAD91}" dt="2020-11-18T14:19:44.190" v="155"/>
          <ac:spMkLst>
            <pc:docMk/>
            <pc:sldMk cId="2938030404" sldId="262"/>
            <ac:spMk id="75" creationId="{E1589AE1-C0FC-4B66-9C0D-9EB92F40F440}"/>
          </ac:spMkLst>
        </pc:spChg>
        <pc:spChg chg="add">
          <ac:chgData name="Kriti Shree" userId="S::kriti11153@stfrancisschooljasidih.in::fdd33afa-bbac-49ee-a146-efc4db0053ff" providerId="AD" clId="Web-{3C762FDC-8BBA-4060-8CA4-90664A0FAD91}" dt="2020-11-18T14:19:44.190" v="155"/>
          <ac:spMkLst>
            <pc:docMk/>
            <pc:sldMk cId="2938030404" sldId="262"/>
            <ac:spMk id="80" creationId="{DD651B61-325E-4E73-8445-38B0DE8AAAB6}"/>
          </ac:spMkLst>
        </pc:spChg>
        <pc:spChg chg="add">
          <ac:chgData name="Kriti Shree" userId="S::kriti11153@stfrancisschooljasidih.in::fdd33afa-bbac-49ee-a146-efc4db0053ff" providerId="AD" clId="Web-{3C762FDC-8BBA-4060-8CA4-90664A0FAD91}" dt="2020-11-18T14:19:44.190" v="155"/>
          <ac:spMkLst>
            <pc:docMk/>
            <pc:sldMk cId="2938030404" sldId="262"/>
            <ac:spMk id="82" creationId="{B42E5253-D3AC-4AC2-B766-8B34F13C2F5E}"/>
          </ac:spMkLst>
        </pc:spChg>
        <pc:spChg chg="add">
          <ac:chgData name="Kriti Shree" userId="S::kriti11153@stfrancisschooljasidih.in::fdd33afa-bbac-49ee-a146-efc4db0053ff" providerId="AD" clId="Web-{3C762FDC-8BBA-4060-8CA4-90664A0FAD91}" dt="2020-11-18T14:19:44.190" v="155"/>
          <ac:spMkLst>
            <pc:docMk/>
            <pc:sldMk cId="2938030404" sldId="262"/>
            <ac:spMk id="84" creationId="{10AE8D57-436A-4073-9A75-15BB5949F8B4}"/>
          </ac:spMkLst>
        </pc:spChg>
        <pc:spChg chg="add">
          <ac:chgData name="Kriti Shree" userId="S::kriti11153@stfrancisschooljasidih.in::fdd33afa-bbac-49ee-a146-efc4db0053ff" providerId="AD" clId="Web-{3C762FDC-8BBA-4060-8CA4-90664A0FAD91}" dt="2020-11-18T14:19:44.190" v="155"/>
          <ac:spMkLst>
            <pc:docMk/>
            <pc:sldMk cId="2938030404" sldId="262"/>
            <ac:spMk id="86" creationId="{E2852671-8EB6-4EAF-8AF8-65CF3FD66456}"/>
          </ac:spMkLst>
        </pc:spChg>
        <pc:spChg chg="add">
          <ac:chgData name="Kriti Shree" userId="S::kriti11153@stfrancisschooljasidih.in::fdd33afa-bbac-49ee-a146-efc4db0053ff" providerId="AD" clId="Web-{3C762FDC-8BBA-4060-8CA4-90664A0FAD91}" dt="2020-11-18T14:19:44.190" v="155"/>
          <ac:spMkLst>
            <pc:docMk/>
            <pc:sldMk cId="2938030404" sldId="262"/>
            <ac:spMk id="88" creationId="{26B4480E-B7FF-4481-890E-043A69AE6FE2}"/>
          </ac:spMkLst>
        </pc:spChg>
        <pc:grpChg chg="add del">
          <ac:chgData name="Kriti Shree" userId="S::kriti11153@stfrancisschooljasidih.in::fdd33afa-bbac-49ee-a146-efc4db0053ff" providerId="AD" clId="Web-{3C762FDC-8BBA-4060-8CA4-90664A0FAD91}" dt="2020-11-18T14:18:36.251" v="144"/>
          <ac:grpSpMkLst>
            <pc:docMk/>
            <pc:sldMk cId="2938030404" sldId="262"/>
            <ac:grpSpMk id="46" creationId="{79394E1F-0B5F-497D-B2A6-8383A2A54834}"/>
          </ac:grpSpMkLst>
        </pc:grpChg>
        <pc:grpChg chg="add">
          <ac:chgData name="Kriti Shree" userId="S::kriti11153@stfrancisschooljasidih.in::fdd33afa-bbac-49ee-a146-efc4db0053ff" providerId="AD" clId="Web-{3C762FDC-8BBA-4060-8CA4-90664A0FAD91}" dt="2020-11-18T14:19:44.190" v="155"/>
          <ac:grpSpMkLst>
            <pc:docMk/>
            <pc:sldMk cId="2938030404" sldId="262"/>
            <ac:grpSpMk id="90" creationId="{79394E1F-0B5F-497D-B2A6-8383A2A54834}"/>
          </ac:grpSpMkLst>
        </pc:grpChg>
        <pc:picChg chg="add del mod ord">
          <ac:chgData name="Kriti Shree" userId="S::kriti11153@stfrancisschooljasidih.in::fdd33afa-bbac-49ee-a146-efc4db0053ff" providerId="AD" clId="Web-{3C762FDC-8BBA-4060-8CA4-90664A0FAD91}" dt="2020-11-18T14:19:10.768" v="152"/>
          <ac:picMkLst>
            <pc:docMk/>
            <pc:sldMk cId="2938030404" sldId="262"/>
            <ac:picMk id="4" creationId="{51E039AB-837B-49E8-AB64-664FA4C28FF8}"/>
          </ac:picMkLst>
        </pc:picChg>
        <pc:picChg chg="add mod ord">
          <ac:chgData name="Kriti Shree" userId="S::kriti11153@stfrancisschooljasidih.in::fdd33afa-bbac-49ee-a146-efc4db0053ff" providerId="AD" clId="Web-{3C762FDC-8BBA-4060-8CA4-90664A0FAD91}" dt="2020-11-18T14:19:44.190" v="155"/>
          <ac:picMkLst>
            <pc:docMk/>
            <pc:sldMk cId="2938030404" sldId="262"/>
            <ac:picMk id="5" creationId="{67D826AE-574E-464A-9D82-421CAD0075BB}"/>
          </ac:picMkLst>
        </pc:picChg>
      </pc:sldChg>
      <pc:sldMasterChg chg="add del addSldLayout delSldLayout">
        <pc:chgData name="Kriti Shree" userId="S::kriti11153@stfrancisschooljasidih.in::fdd33afa-bbac-49ee-a146-efc4db0053ff" providerId="AD" clId="Web-{3C762FDC-8BBA-4060-8CA4-90664A0FAD91}" dt="2020-11-18T13:44:51.947" v="4"/>
        <pc:sldMasterMkLst>
          <pc:docMk/>
          <pc:sldMasterMk cId="2460954070" sldId="2147483660"/>
        </pc:sldMasterMkLst>
        <pc:sldLayoutChg chg="add del">
          <pc:chgData name="Kriti Shree" userId="S::kriti11153@stfrancisschooljasidih.in::fdd33afa-bbac-49ee-a146-efc4db0053ff" providerId="AD" clId="Web-{3C762FDC-8BBA-4060-8CA4-90664A0FAD91}" dt="2020-11-18T13:44:51.947" v="4"/>
          <pc:sldLayoutMkLst>
            <pc:docMk/>
            <pc:sldMasterMk cId="2460954070" sldId="2147483660"/>
            <pc:sldLayoutMk cId="2385387890" sldId="2147483661"/>
          </pc:sldLayoutMkLst>
        </pc:sldLayoutChg>
        <pc:sldLayoutChg chg="add del">
          <pc:chgData name="Kriti Shree" userId="S::kriti11153@stfrancisschooljasidih.in::fdd33afa-bbac-49ee-a146-efc4db0053ff" providerId="AD" clId="Web-{3C762FDC-8BBA-4060-8CA4-90664A0FAD91}" dt="2020-11-18T13:44:51.947" v="4"/>
          <pc:sldLayoutMkLst>
            <pc:docMk/>
            <pc:sldMasterMk cId="2460954070" sldId="2147483660"/>
            <pc:sldLayoutMk cId="949138452" sldId="2147483662"/>
          </pc:sldLayoutMkLst>
        </pc:sldLayoutChg>
        <pc:sldLayoutChg chg="add del">
          <pc:chgData name="Kriti Shree" userId="S::kriti11153@stfrancisschooljasidih.in::fdd33afa-bbac-49ee-a146-efc4db0053ff" providerId="AD" clId="Web-{3C762FDC-8BBA-4060-8CA4-90664A0FAD91}" dt="2020-11-18T13:44:51.947" v="4"/>
          <pc:sldLayoutMkLst>
            <pc:docMk/>
            <pc:sldMasterMk cId="2460954070" sldId="2147483660"/>
            <pc:sldLayoutMk cId="2591524520" sldId="2147483663"/>
          </pc:sldLayoutMkLst>
        </pc:sldLayoutChg>
        <pc:sldLayoutChg chg="add del">
          <pc:chgData name="Kriti Shree" userId="S::kriti11153@stfrancisschooljasidih.in::fdd33afa-bbac-49ee-a146-efc4db0053ff" providerId="AD" clId="Web-{3C762FDC-8BBA-4060-8CA4-90664A0FAD91}" dt="2020-11-18T13:44:51.947" v="4"/>
          <pc:sldLayoutMkLst>
            <pc:docMk/>
            <pc:sldMasterMk cId="2460954070" sldId="2147483660"/>
            <pc:sldLayoutMk cId="1203092039" sldId="2147483664"/>
          </pc:sldLayoutMkLst>
        </pc:sldLayoutChg>
        <pc:sldLayoutChg chg="add del">
          <pc:chgData name="Kriti Shree" userId="S::kriti11153@stfrancisschooljasidih.in::fdd33afa-bbac-49ee-a146-efc4db0053ff" providerId="AD" clId="Web-{3C762FDC-8BBA-4060-8CA4-90664A0FAD91}" dt="2020-11-18T13:44:51.947" v="4"/>
          <pc:sldLayoutMkLst>
            <pc:docMk/>
            <pc:sldMasterMk cId="2460954070" sldId="2147483660"/>
            <pc:sldLayoutMk cId="3733172339" sldId="2147483665"/>
          </pc:sldLayoutMkLst>
        </pc:sldLayoutChg>
        <pc:sldLayoutChg chg="add del">
          <pc:chgData name="Kriti Shree" userId="S::kriti11153@stfrancisschooljasidih.in::fdd33afa-bbac-49ee-a146-efc4db0053ff" providerId="AD" clId="Web-{3C762FDC-8BBA-4060-8CA4-90664A0FAD91}" dt="2020-11-18T13:44:51.947" v="4"/>
          <pc:sldLayoutMkLst>
            <pc:docMk/>
            <pc:sldMasterMk cId="2460954070" sldId="2147483660"/>
            <pc:sldLayoutMk cId="3210312558" sldId="2147483666"/>
          </pc:sldLayoutMkLst>
        </pc:sldLayoutChg>
        <pc:sldLayoutChg chg="add del">
          <pc:chgData name="Kriti Shree" userId="S::kriti11153@stfrancisschooljasidih.in::fdd33afa-bbac-49ee-a146-efc4db0053ff" providerId="AD" clId="Web-{3C762FDC-8BBA-4060-8CA4-90664A0FAD91}" dt="2020-11-18T13:44:51.947" v="4"/>
          <pc:sldLayoutMkLst>
            <pc:docMk/>
            <pc:sldMasterMk cId="2460954070" sldId="2147483660"/>
            <pc:sldLayoutMk cId="3146388984" sldId="2147483667"/>
          </pc:sldLayoutMkLst>
        </pc:sldLayoutChg>
        <pc:sldLayoutChg chg="add del">
          <pc:chgData name="Kriti Shree" userId="S::kriti11153@stfrancisschooljasidih.in::fdd33afa-bbac-49ee-a146-efc4db0053ff" providerId="AD" clId="Web-{3C762FDC-8BBA-4060-8CA4-90664A0FAD91}" dt="2020-11-18T13:44:51.947" v="4"/>
          <pc:sldLayoutMkLst>
            <pc:docMk/>
            <pc:sldMasterMk cId="2460954070" sldId="2147483660"/>
            <pc:sldLayoutMk cId="3171841454" sldId="2147483668"/>
          </pc:sldLayoutMkLst>
        </pc:sldLayoutChg>
        <pc:sldLayoutChg chg="add del">
          <pc:chgData name="Kriti Shree" userId="S::kriti11153@stfrancisschooljasidih.in::fdd33afa-bbac-49ee-a146-efc4db0053ff" providerId="AD" clId="Web-{3C762FDC-8BBA-4060-8CA4-90664A0FAD91}" dt="2020-11-18T13:44:51.947" v="4"/>
          <pc:sldLayoutMkLst>
            <pc:docMk/>
            <pc:sldMasterMk cId="2460954070" sldId="2147483660"/>
            <pc:sldLayoutMk cId="1718958274" sldId="2147483669"/>
          </pc:sldLayoutMkLst>
        </pc:sldLayoutChg>
        <pc:sldLayoutChg chg="add del">
          <pc:chgData name="Kriti Shree" userId="S::kriti11153@stfrancisschooljasidih.in::fdd33afa-bbac-49ee-a146-efc4db0053ff" providerId="AD" clId="Web-{3C762FDC-8BBA-4060-8CA4-90664A0FAD91}" dt="2020-11-18T13:44:51.947" v="4"/>
          <pc:sldLayoutMkLst>
            <pc:docMk/>
            <pc:sldMasterMk cId="2460954070" sldId="2147483660"/>
            <pc:sldLayoutMk cId="2202905451" sldId="2147483670"/>
          </pc:sldLayoutMkLst>
        </pc:sldLayoutChg>
        <pc:sldLayoutChg chg="add del">
          <pc:chgData name="Kriti Shree" userId="S::kriti11153@stfrancisschooljasidih.in::fdd33afa-bbac-49ee-a146-efc4db0053ff" providerId="AD" clId="Web-{3C762FDC-8BBA-4060-8CA4-90664A0FAD91}" dt="2020-11-18T13:44:51.947" v="4"/>
          <pc:sldLayoutMkLst>
            <pc:docMk/>
            <pc:sldMasterMk cId="2460954070" sldId="2147483660"/>
            <pc:sldLayoutMk cId="3479445657" sldId="2147483671"/>
          </pc:sldLayoutMkLst>
        </pc:sldLayoutChg>
      </pc:sldMasterChg>
      <pc:sldMasterChg chg="add del addSldLayout delSldLayout">
        <pc:chgData name="Kriti Shree" userId="S::kriti11153@stfrancisschooljasidih.in::fdd33afa-bbac-49ee-a146-efc4db0053ff" providerId="AD" clId="Web-{3C762FDC-8BBA-4060-8CA4-90664A0FAD91}" dt="2020-11-18T13:48:40.125" v="23"/>
        <pc:sldMasterMkLst>
          <pc:docMk/>
          <pc:sldMasterMk cId="615828281" sldId="2147483737"/>
        </pc:sldMasterMkLst>
        <pc:sldLayoutChg chg="add del">
          <pc:chgData name="Kriti Shree" userId="S::kriti11153@stfrancisschooljasidih.in::fdd33afa-bbac-49ee-a146-efc4db0053ff" providerId="AD" clId="Web-{3C762FDC-8BBA-4060-8CA4-90664A0FAD91}" dt="2020-11-18T13:48:40.125" v="23"/>
          <pc:sldLayoutMkLst>
            <pc:docMk/>
            <pc:sldMasterMk cId="615828281" sldId="2147483737"/>
            <pc:sldLayoutMk cId="3080532183" sldId="2147483726"/>
          </pc:sldLayoutMkLst>
        </pc:sldLayoutChg>
        <pc:sldLayoutChg chg="add del">
          <pc:chgData name="Kriti Shree" userId="S::kriti11153@stfrancisschooljasidih.in::fdd33afa-bbac-49ee-a146-efc4db0053ff" providerId="AD" clId="Web-{3C762FDC-8BBA-4060-8CA4-90664A0FAD91}" dt="2020-11-18T13:48:40.125" v="23"/>
          <pc:sldLayoutMkLst>
            <pc:docMk/>
            <pc:sldMasterMk cId="615828281" sldId="2147483737"/>
            <pc:sldLayoutMk cId="1120247555" sldId="2147483727"/>
          </pc:sldLayoutMkLst>
        </pc:sldLayoutChg>
        <pc:sldLayoutChg chg="add del">
          <pc:chgData name="Kriti Shree" userId="S::kriti11153@stfrancisschooljasidih.in::fdd33afa-bbac-49ee-a146-efc4db0053ff" providerId="AD" clId="Web-{3C762FDC-8BBA-4060-8CA4-90664A0FAD91}" dt="2020-11-18T13:48:40.125" v="23"/>
          <pc:sldLayoutMkLst>
            <pc:docMk/>
            <pc:sldMasterMk cId="615828281" sldId="2147483737"/>
            <pc:sldLayoutMk cId="2312152428" sldId="2147483728"/>
          </pc:sldLayoutMkLst>
        </pc:sldLayoutChg>
        <pc:sldLayoutChg chg="add del">
          <pc:chgData name="Kriti Shree" userId="S::kriti11153@stfrancisschooljasidih.in::fdd33afa-bbac-49ee-a146-efc4db0053ff" providerId="AD" clId="Web-{3C762FDC-8BBA-4060-8CA4-90664A0FAD91}" dt="2020-11-18T13:48:40.125" v="23"/>
          <pc:sldLayoutMkLst>
            <pc:docMk/>
            <pc:sldMasterMk cId="615828281" sldId="2147483737"/>
            <pc:sldLayoutMk cId="1355403454" sldId="2147483729"/>
          </pc:sldLayoutMkLst>
        </pc:sldLayoutChg>
        <pc:sldLayoutChg chg="add del">
          <pc:chgData name="Kriti Shree" userId="S::kriti11153@stfrancisschooljasidih.in::fdd33afa-bbac-49ee-a146-efc4db0053ff" providerId="AD" clId="Web-{3C762FDC-8BBA-4060-8CA4-90664A0FAD91}" dt="2020-11-18T13:48:40.125" v="23"/>
          <pc:sldLayoutMkLst>
            <pc:docMk/>
            <pc:sldMasterMk cId="615828281" sldId="2147483737"/>
            <pc:sldLayoutMk cId="2006210144" sldId="2147483730"/>
          </pc:sldLayoutMkLst>
        </pc:sldLayoutChg>
        <pc:sldLayoutChg chg="add del">
          <pc:chgData name="Kriti Shree" userId="S::kriti11153@stfrancisschooljasidih.in::fdd33afa-bbac-49ee-a146-efc4db0053ff" providerId="AD" clId="Web-{3C762FDC-8BBA-4060-8CA4-90664A0FAD91}" dt="2020-11-18T13:48:40.125" v="23"/>
          <pc:sldLayoutMkLst>
            <pc:docMk/>
            <pc:sldMasterMk cId="615828281" sldId="2147483737"/>
            <pc:sldLayoutMk cId="1663272299" sldId="2147483731"/>
          </pc:sldLayoutMkLst>
        </pc:sldLayoutChg>
        <pc:sldLayoutChg chg="add del">
          <pc:chgData name="Kriti Shree" userId="S::kriti11153@stfrancisschooljasidih.in::fdd33afa-bbac-49ee-a146-efc4db0053ff" providerId="AD" clId="Web-{3C762FDC-8BBA-4060-8CA4-90664A0FAD91}" dt="2020-11-18T13:48:40.125" v="23"/>
          <pc:sldLayoutMkLst>
            <pc:docMk/>
            <pc:sldMasterMk cId="615828281" sldId="2147483737"/>
            <pc:sldLayoutMk cId="2929473319" sldId="2147483732"/>
          </pc:sldLayoutMkLst>
        </pc:sldLayoutChg>
        <pc:sldLayoutChg chg="add del">
          <pc:chgData name="Kriti Shree" userId="S::kriti11153@stfrancisschooljasidih.in::fdd33afa-bbac-49ee-a146-efc4db0053ff" providerId="AD" clId="Web-{3C762FDC-8BBA-4060-8CA4-90664A0FAD91}" dt="2020-11-18T13:48:40.125" v="23"/>
          <pc:sldLayoutMkLst>
            <pc:docMk/>
            <pc:sldMasterMk cId="615828281" sldId="2147483737"/>
            <pc:sldLayoutMk cId="2502658487" sldId="2147483733"/>
          </pc:sldLayoutMkLst>
        </pc:sldLayoutChg>
        <pc:sldLayoutChg chg="add del">
          <pc:chgData name="Kriti Shree" userId="S::kriti11153@stfrancisschooljasidih.in::fdd33afa-bbac-49ee-a146-efc4db0053ff" providerId="AD" clId="Web-{3C762FDC-8BBA-4060-8CA4-90664A0FAD91}" dt="2020-11-18T13:48:40.125" v="23"/>
          <pc:sldLayoutMkLst>
            <pc:docMk/>
            <pc:sldMasterMk cId="615828281" sldId="2147483737"/>
            <pc:sldLayoutMk cId="2510646404" sldId="2147483734"/>
          </pc:sldLayoutMkLst>
        </pc:sldLayoutChg>
        <pc:sldLayoutChg chg="add del">
          <pc:chgData name="Kriti Shree" userId="S::kriti11153@stfrancisschooljasidih.in::fdd33afa-bbac-49ee-a146-efc4db0053ff" providerId="AD" clId="Web-{3C762FDC-8BBA-4060-8CA4-90664A0FAD91}" dt="2020-11-18T13:48:40.125" v="23"/>
          <pc:sldLayoutMkLst>
            <pc:docMk/>
            <pc:sldMasterMk cId="615828281" sldId="2147483737"/>
            <pc:sldLayoutMk cId="3192377379" sldId="2147483735"/>
          </pc:sldLayoutMkLst>
        </pc:sldLayoutChg>
        <pc:sldLayoutChg chg="add del">
          <pc:chgData name="Kriti Shree" userId="S::kriti11153@stfrancisschooljasidih.in::fdd33afa-bbac-49ee-a146-efc4db0053ff" providerId="AD" clId="Web-{3C762FDC-8BBA-4060-8CA4-90664A0FAD91}" dt="2020-11-18T13:48:40.125" v="23"/>
          <pc:sldLayoutMkLst>
            <pc:docMk/>
            <pc:sldMasterMk cId="615828281" sldId="2147483737"/>
            <pc:sldLayoutMk cId="3389710512" sldId="2147483736"/>
          </pc:sldLayoutMkLst>
        </pc:sldLayoutChg>
      </pc:sldMasterChg>
      <pc:sldMasterChg chg="add del addSldLayout delSldLayout">
        <pc:chgData name="Kriti Shree" userId="S::kriti11153@stfrancisschooljasidih.in::fdd33afa-bbac-49ee-a146-efc4db0053ff" providerId="AD" clId="Web-{3C762FDC-8BBA-4060-8CA4-90664A0FAD91}" dt="2020-11-18T13:44:51.869" v="3"/>
        <pc:sldMasterMkLst>
          <pc:docMk/>
          <pc:sldMasterMk cId="1254376773" sldId="2147483750"/>
        </pc:sldMasterMkLst>
        <pc:sldLayoutChg chg="add del">
          <pc:chgData name="Kriti Shree" userId="S::kriti11153@stfrancisschooljasidih.in::fdd33afa-bbac-49ee-a146-efc4db0053ff" providerId="AD" clId="Web-{3C762FDC-8BBA-4060-8CA4-90664A0FAD91}" dt="2020-11-18T13:44:51.869" v="3"/>
          <pc:sldLayoutMkLst>
            <pc:docMk/>
            <pc:sldMasterMk cId="1254376773" sldId="2147483750"/>
            <pc:sldLayoutMk cId="1032347795" sldId="2147483739"/>
          </pc:sldLayoutMkLst>
        </pc:sldLayoutChg>
        <pc:sldLayoutChg chg="add del">
          <pc:chgData name="Kriti Shree" userId="S::kriti11153@stfrancisschooljasidih.in::fdd33afa-bbac-49ee-a146-efc4db0053ff" providerId="AD" clId="Web-{3C762FDC-8BBA-4060-8CA4-90664A0FAD91}" dt="2020-11-18T13:44:51.869" v="3"/>
          <pc:sldLayoutMkLst>
            <pc:docMk/>
            <pc:sldMasterMk cId="1254376773" sldId="2147483750"/>
            <pc:sldLayoutMk cId="3201002316" sldId="2147483740"/>
          </pc:sldLayoutMkLst>
        </pc:sldLayoutChg>
        <pc:sldLayoutChg chg="add del">
          <pc:chgData name="Kriti Shree" userId="S::kriti11153@stfrancisschooljasidih.in::fdd33afa-bbac-49ee-a146-efc4db0053ff" providerId="AD" clId="Web-{3C762FDC-8BBA-4060-8CA4-90664A0FAD91}" dt="2020-11-18T13:44:51.869" v="3"/>
          <pc:sldLayoutMkLst>
            <pc:docMk/>
            <pc:sldMasterMk cId="1254376773" sldId="2147483750"/>
            <pc:sldLayoutMk cId="2467297872" sldId="2147483741"/>
          </pc:sldLayoutMkLst>
        </pc:sldLayoutChg>
        <pc:sldLayoutChg chg="add del">
          <pc:chgData name="Kriti Shree" userId="S::kriti11153@stfrancisschooljasidih.in::fdd33afa-bbac-49ee-a146-efc4db0053ff" providerId="AD" clId="Web-{3C762FDC-8BBA-4060-8CA4-90664A0FAD91}" dt="2020-11-18T13:44:51.869" v="3"/>
          <pc:sldLayoutMkLst>
            <pc:docMk/>
            <pc:sldMasterMk cId="1254376773" sldId="2147483750"/>
            <pc:sldLayoutMk cId="2786441358" sldId="2147483742"/>
          </pc:sldLayoutMkLst>
        </pc:sldLayoutChg>
        <pc:sldLayoutChg chg="add del">
          <pc:chgData name="Kriti Shree" userId="S::kriti11153@stfrancisschooljasidih.in::fdd33afa-bbac-49ee-a146-efc4db0053ff" providerId="AD" clId="Web-{3C762FDC-8BBA-4060-8CA4-90664A0FAD91}" dt="2020-11-18T13:44:51.869" v="3"/>
          <pc:sldLayoutMkLst>
            <pc:docMk/>
            <pc:sldMasterMk cId="1254376773" sldId="2147483750"/>
            <pc:sldLayoutMk cId="3438493215" sldId="2147483743"/>
          </pc:sldLayoutMkLst>
        </pc:sldLayoutChg>
        <pc:sldLayoutChg chg="add del">
          <pc:chgData name="Kriti Shree" userId="S::kriti11153@stfrancisschooljasidih.in::fdd33afa-bbac-49ee-a146-efc4db0053ff" providerId="AD" clId="Web-{3C762FDC-8BBA-4060-8CA4-90664A0FAD91}" dt="2020-11-18T13:44:51.869" v="3"/>
          <pc:sldLayoutMkLst>
            <pc:docMk/>
            <pc:sldMasterMk cId="1254376773" sldId="2147483750"/>
            <pc:sldLayoutMk cId="676263024" sldId="2147483744"/>
          </pc:sldLayoutMkLst>
        </pc:sldLayoutChg>
        <pc:sldLayoutChg chg="add del">
          <pc:chgData name="Kriti Shree" userId="S::kriti11153@stfrancisschooljasidih.in::fdd33afa-bbac-49ee-a146-efc4db0053ff" providerId="AD" clId="Web-{3C762FDC-8BBA-4060-8CA4-90664A0FAD91}" dt="2020-11-18T13:44:51.869" v="3"/>
          <pc:sldLayoutMkLst>
            <pc:docMk/>
            <pc:sldMasterMk cId="1254376773" sldId="2147483750"/>
            <pc:sldLayoutMk cId="3197817339" sldId="2147483745"/>
          </pc:sldLayoutMkLst>
        </pc:sldLayoutChg>
        <pc:sldLayoutChg chg="add del">
          <pc:chgData name="Kriti Shree" userId="S::kriti11153@stfrancisschooljasidih.in::fdd33afa-bbac-49ee-a146-efc4db0053ff" providerId="AD" clId="Web-{3C762FDC-8BBA-4060-8CA4-90664A0FAD91}" dt="2020-11-18T13:44:51.869" v="3"/>
          <pc:sldLayoutMkLst>
            <pc:docMk/>
            <pc:sldMasterMk cId="1254376773" sldId="2147483750"/>
            <pc:sldLayoutMk cId="1969583995" sldId="2147483746"/>
          </pc:sldLayoutMkLst>
        </pc:sldLayoutChg>
        <pc:sldLayoutChg chg="add del">
          <pc:chgData name="Kriti Shree" userId="S::kriti11153@stfrancisschooljasidih.in::fdd33afa-bbac-49ee-a146-efc4db0053ff" providerId="AD" clId="Web-{3C762FDC-8BBA-4060-8CA4-90664A0FAD91}" dt="2020-11-18T13:44:51.869" v="3"/>
          <pc:sldLayoutMkLst>
            <pc:docMk/>
            <pc:sldMasterMk cId="1254376773" sldId="2147483750"/>
            <pc:sldLayoutMk cId="1310314399" sldId="2147483747"/>
          </pc:sldLayoutMkLst>
        </pc:sldLayoutChg>
        <pc:sldLayoutChg chg="add del">
          <pc:chgData name="Kriti Shree" userId="S::kriti11153@stfrancisschooljasidih.in::fdd33afa-bbac-49ee-a146-efc4db0053ff" providerId="AD" clId="Web-{3C762FDC-8BBA-4060-8CA4-90664A0FAD91}" dt="2020-11-18T13:44:51.869" v="3"/>
          <pc:sldLayoutMkLst>
            <pc:docMk/>
            <pc:sldMasterMk cId="1254376773" sldId="2147483750"/>
            <pc:sldLayoutMk cId="3948901644" sldId="2147483748"/>
          </pc:sldLayoutMkLst>
        </pc:sldLayoutChg>
        <pc:sldLayoutChg chg="add del">
          <pc:chgData name="Kriti Shree" userId="S::kriti11153@stfrancisschooljasidih.in::fdd33afa-bbac-49ee-a146-efc4db0053ff" providerId="AD" clId="Web-{3C762FDC-8BBA-4060-8CA4-90664A0FAD91}" dt="2020-11-18T13:44:51.869" v="3"/>
          <pc:sldLayoutMkLst>
            <pc:docMk/>
            <pc:sldMasterMk cId="1254376773" sldId="2147483750"/>
            <pc:sldLayoutMk cId="1968840154" sldId="2147483749"/>
          </pc:sldLayoutMkLst>
        </pc:sldLayoutChg>
      </pc:sldMasterChg>
      <pc:sldMasterChg chg="add del addSldLayout delSldLayout">
        <pc:chgData name="Kriti Shree" userId="S::kriti11153@stfrancisschooljasidih.in::fdd33afa-bbac-49ee-a146-efc4db0053ff" providerId="AD" clId="Web-{3C762FDC-8BBA-4060-8CA4-90664A0FAD91}" dt="2020-11-18T13:48:40.063" v="22"/>
        <pc:sldMasterMkLst>
          <pc:docMk/>
          <pc:sldMasterMk cId="3358635544" sldId="2147483761"/>
        </pc:sldMasterMkLst>
        <pc:sldLayoutChg chg="add del">
          <pc:chgData name="Kriti Shree" userId="S::kriti11153@stfrancisschooljasidih.in::fdd33afa-bbac-49ee-a146-efc4db0053ff" providerId="AD" clId="Web-{3C762FDC-8BBA-4060-8CA4-90664A0FAD91}" dt="2020-11-18T13:48:40.063" v="22"/>
          <pc:sldLayoutMkLst>
            <pc:docMk/>
            <pc:sldMasterMk cId="3358635544" sldId="2147483761"/>
            <pc:sldLayoutMk cId="3422041607" sldId="2147483750"/>
          </pc:sldLayoutMkLst>
        </pc:sldLayoutChg>
        <pc:sldLayoutChg chg="add del">
          <pc:chgData name="Kriti Shree" userId="S::kriti11153@stfrancisschooljasidih.in::fdd33afa-bbac-49ee-a146-efc4db0053ff" providerId="AD" clId="Web-{3C762FDC-8BBA-4060-8CA4-90664A0FAD91}" dt="2020-11-18T13:48:40.063" v="22"/>
          <pc:sldLayoutMkLst>
            <pc:docMk/>
            <pc:sldMasterMk cId="3358635544" sldId="2147483761"/>
            <pc:sldLayoutMk cId="4078810201" sldId="2147483751"/>
          </pc:sldLayoutMkLst>
        </pc:sldLayoutChg>
        <pc:sldLayoutChg chg="add del">
          <pc:chgData name="Kriti Shree" userId="S::kriti11153@stfrancisschooljasidih.in::fdd33afa-bbac-49ee-a146-efc4db0053ff" providerId="AD" clId="Web-{3C762FDC-8BBA-4060-8CA4-90664A0FAD91}" dt="2020-11-18T13:48:40.063" v="22"/>
          <pc:sldLayoutMkLst>
            <pc:docMk/>
            <pc:sldMasterMk cId="3358635544" sldId="2147483761"/>
            <pc:sldLayoutMk cId="885824934" sldId="2147483752"/>
          </pc:sldLayoutMkLst>
        </pc:sldLayoutChg>
        <pc:sldLayoutChg chg="add del">
          <pc:chgData name="Kriti Shree" userId="S::kriti11153@stfrancisschooljasidih.in::fdd33afa-bbac-49ee-a146-efc4db0053ff" providerId="AD" clId="Web-{3C762FDC-8BBA-4060-8CA4-90664A0FAD91}" dt="2020-11-18T13:48:40.063" v="22"/>
          <pc:sldLayoutMkLst>
            <pc:docMk/>
            <pc:sldMasterMk cId="3358635544" sldId="2147483761"/>
            <pc:sldLayoutMk cId="2444151998" sldId="2147483753"/>
          </pc:sldLayoutMkLst>
        </pc:sldLayoutChg>
        <pc:sldLayoutChg chg="add del">
          <pc:chgData name="Kriti Shree" userId="S::kriti11153@stfrancisschooljasidih.in::fdd33afa-bbac-49ee-a146-efc4db0053ff" providerId="AD" clId="Web-{3C762FDC-8BBA-4060-8CA4-90664A0FAD91}" dt="2020-11-18T13:48:40.063" v="22"/>
          <pc:sldLayoutMkLst>
            <pc:docMk/>
            <pc:sldMasterMk cId="3358635544" sldId="2147483761"/>
            <pc:sldLayoutMk cId="851905272" sldId="2147483754"/>
          </pc:sldLayoutMkLst>
        </pc:sldLayoutChg>
        <pc:sldLayoutChg chg="add del">
          <pc:chgData name="Kriti Shree" userId="S::kriti11153@stfrancisschooljasidih.in::fdd33afa-bbac-49ee-a146-efc4db0053ff" providerId="AD" clId="Web-{3C762FDC-8BBA-4060-8CA4-90664A0FAD91}" dt="2020-11-18T13:48:40.063" v="22"/>
          <pc:sldLayoutMkLst>
            <pc:docMk/>
            <pc:sldMasterMk cId="3358635544" sldId="2147483761"/>
            <pc:sldLayoutMk cId="1428398901" sldId="2147483755"/>
          </pc:sldLayoutMkLst>
        </pc:sldLayoutChg>
        <pc:sldLayoutChg chg="add del">
          <pc:chgData name="Kriti Shree" userId="S::kriti11153@stfrancisschooljasidih.in::fdd33afa-bbac-49ee-a146-efc4db0053ff" providerId="AD" clId="Web-{3C762FDC-8BBA-4060-8CA4-90664A0FAD91}" dt="2020-11-18T13:48:40.063" v="22"/>
          <pc:sldLayoutMkLst>
            <pc:docMk/>
            <pc:sldMasterMk cId="3358635544" sldId="2147483761"/>
            <pc:sldLayoutMk cId="3010826340" sldId="2147483756"/>
          </pc:sldLayoutMkLst>
        </pc:sldLayoutChg>
        <pc:sldLayoutChg chg="add del">
          <pc:chgData name="Kriti Shree" userId="S::kriti11153@stfrancisschooljasidih.in::fdd33afa-bbac-49ee-a146-efc4db0053ff" providerId="AD" clId="Web-{3C762FDC-8BBA-4060-8CA4-90664A0FAD91}" dt="2020-11-18T13:48:40.063" v="22"/>
          <pc:sldLayoutMkLst>
            <pc:docMk/>
            <pc:sldMasterMk cId="3358635544" sldId="2147483761"/>
            <pc:sldLayoutMk cId="4013248094" sldId="2147483757"/>
          </pc:sldLayoutMkLst>
        </pc:sldLayoutChg>
        <pc:sldLayoutChg chg="add del">
          <pc:chgData name="Kriti Shree" userId="S::kriti11153@stfrancisschooljasidih.in::fdd33afa-bbac-49ee-a146-efc4db0053ff" providerId="AD" clId="Web-{3C762FDC-8BBA-4060-8CA4-90664A0FAD91}" dt="2020-11-18T13:48:40.063" v="22"/>
          <pc:sldLayoutMkLst>
            <pc:docMk/>
            <pc:sldMasterMk cId="3358635544" sldId="2147483761"/>
            <pc:sldLayoutMk cId="2459449115" sldId="2147483758"/>
          </pc:sldLayoutMkLst>
        </pc:sldLayoutChg>
        <pc:sldLayoutChg chg="add del">
          <pc:chgData name="Kriti Shree" userId="S::kriti11153@stfrancisschooljasidih.in::fdd33afa-bbac-49ee-a146-efc4db0053ff" providerId="AD" clId="Web-{3C762FDC-8BBA-4060-8CA4-90664A0FAD91}" dt="2020-11-18T13:48:40.063" v="22"/>
          <pc:sldLayoutMkLst>
            <pc:docMk/>
            <pc:sldMasterMk cId="3358635544" sldId="2147483761"/>
            <pc:sldLayoutMk cId="4018549309" sldId="2147483759"/>
          </pc:sldLayoutMkLst>
        </pc:sldLayoutChg>
        <pc:sldLayoutChg chg="add del">
          <pc:chgData name="Kriti Shree" userId="S::kriti11153@stfrancisschooljasidih.in::fdd33afa-bbac-49ee-a146-efc4db0053ff" providerId="AD" clId="Web-{3C762FDC-8BBA-4060-8CA4-90664A0FAD91}" dt="2020-11-18T13:48:40.063" v="22"/>
          <pc:sldLayoutMkLst>
            <pc:docMk/>
            <pc:sldMasterMk cId="3358635544" sldId="2147483761"/>
            <pc:sldLayoutMk cId="1346687497" sldId="2147483760"/>
          </pc:sldLayoutMkLst>
        </pc:sldLayoutChg>
      </pc:sldMasterChg>
      <pc:sldMasterChg chg="add del addSldLayout delSldLayout">
        <pc:chgData name="Kriti Shree" userId="S::kriti11153@stfrancisschooljasidih.in::fdd33afa-bbac-49ee-a146-efc4db0053ff" providerId="AD" clId="Web-{3C762FDC-8BBA-4060-8CA4-90664A0FAD91}" dt="2020-11-18T13:46:26.559" v="14"/>
        <pc:sldMasterMkLst>
          <pc:docMk/>
          <pc:sldMasterMk cId="3177992951" sldId="2147483774"/>
        </pc:sldMasterMkLst>
        <pc:sldLayoutChg chg="add del">
          <pc:chgData name="Kriti Shree" userId="S::kriti11153@stfrancisschooljasidih.in::fdd33afa-bbac-49ee-a146-efc4db0053ff" providerId="AD" clId="Web-{3C762FDC-8BBA-4060-8CA4-90664A0FAD91}" dt="2020-11-18T13:46:26.559" v="14"/>
          <pc:sldLayoutMkLst>
            <pc:docMk/>
            <pc:sldMasterMk cId="3177992951" sldId="2147483774"/>
            <pc:sldLayoutMk cId="321911713" sldId="2147483763"/>
          </pc:sldLayoutMkLst>
        </pc:sldLayoutChg>
        <pc:sldLayoutChg chg="add del">
          <pc:chgData name="Kriti Shree" userId="S::kriti11153@stfrancisschooljasidih.in::fdd33afa-bbac-49ee-a146-efc4db0053ff" providerId="AD" clId="Web-{3C762FDC-8BBA-4060-8CA4-90664A0FAD91}" dt="2020-11-18T13:46:26.559" v="14"/>
          <pc:sldLayoutMkLst>
            <pc:docMk/>
            <pc:sldMasterMk cId="3177992951" sldId="2147483774"/>
            <pc:sldLayoutMk cId="2946865278" sldId="2147483764"/>
          </pc:sldLayoutMkLst>
        </pc:sldLayoutChg>
        <pc:sldLayoutChg chg="add del">
          <pc:chgData name="Kriti Shree" userId="S::kriti11153@stfrancisschooljasidih.in::fdd33afa-bbac-49ee-a146-efc4db0053ff" providerId="AD" clId="Web-{3C762FDC-8BBA-4060-8CA4-90664A0FAD91}" dt="2020-11-18T13:46:26.559" v="14"/>
          <pc:sldLayoutMkLst>
            <pc:docMk/>
            <pc:sldMasterMk cId="3177992951" sldId="2147483774"/>
            <pc:sldLayoutMk cId="868176777" sldId="2147483765"/>
          </pc:sldLayoutMkLst>
        </pc:sldLayoutChg>
        <pc:sldLayoutChg chg="add del">
          <pc:chgData name="Kriti Shree" userId="S::kriti11153@stfrancisschooljasidih.in::fdd33afa-bbac-49ee-a146-efc4db0053ff" providerId="AD" clId="Web-{3C762FDC-8BBA-4060-8CA4-90664A0FAD91}" dt="2020-11-18T13:46:26.559" v="14"/>
          <pc:sldLayoutMkLst>
            <pc:docMk/>
            <pc:sldMasterMk cId="3177992951" sldId="2147483774"/>
            <pc:sldLayoutMk cId="490653221" sldId="2147483766"/>
          </pc:sldLayoutMkLst>
        </pc:sldLayoutChg>
        <pc:sldLayoutChg chg="add del">
          <pc:chgData name="Kriti Shree" userId="S::kriti11153@stfrancisschooljasidih.in::fdd33afa-bbac-49ee-a146-efc4db0053ff" providerId="AD" clId="Web-{3C762FDC-8BBA-4060-8CA4-90664A0FAD91}" dt="2020-11-18T13:46:26.559" v="14"/>
          <pc:sldLayoutMkLst>
            <pc:docMk/>
            <pc:sldMasterMk cId="3177992951" sldId="2147483774"/>
            <pc:sldLayoutMk cId="3801312177" sldId="2147483767"/>
          </pc:sldLayoutMkLst>
        </pc:sldLayoutChg>
        <pc:sldLayoutChg chg="add del">
          <pc:chgData name="Kriti Shree" userId="S::kriti11153@stfrancisschooljasidih.in::fdd33afa-bbac-49ee-a146-efc4db0053ff" providerId="AD" clId="Web-{3C762FDC-8BBA-4060-8CA4-90664A0FAD91}" dt="2020-11-18T13:46:26.559" v="14"/>
          <pc:sldLayoutMkLst>
            <pc:docMk/>
            <pc:sldMasterMk cId="3177992951" sldId="2147483774"/>
            <pc:sldLayoutMk cId="3331505358" sldId="2147483768"/>
          </pc:sldLayoutMkLst>
        </pc:sldLayoutChg>
        <pc:sldLayoutChg chg="add del">
          <pc:chgData name="Kriti Shree" userId="S::kriti11153@stfrancisschooljasidih.in::fdd33afa-bbac-49ee-a146-efc4db0053ff" providerId="AD" clId="Web-{3C762FDC-8BBA-4060-8CA4-90664A0FAD91}" dt="2020-11-18T13:46:26.559" v="14"/>
          <pc:sldLayoutMkLst>
            <pc:docMk/>
            <pc:sldMasterMk cId="3177992951" sldId="2147483774"/>
            <pc:sldLayoutMk cId="732633557" sldId="2147483769"/>
          </pc:sldLayoutMkLst>
        </pc:sldLayoutChg>
        <pc:sldLayoutChg chg="add del">
          <pc:chgData name="Kriti Shree" userId="S::kriti11153@stfrancisschooljasidih.in::fdd33afa-bbac-49ee-a146-efc4db0053ff" providerId="AD" clId="Web-{3C762FDC-8BBA-4060-8CA4-90664A0FAD91}" dt="2020-11-18T13:46:26.559" v="14"/>
          <pc:sldLayoutMkLst>
            <pc:docMk/>
            <pc:sldMasterMk cId="3177992951" sldId="2147483774"/>
            <pc:sldLayoutMk cId="2928673410" sldId="2147483770"/>
          </pc:sldLayoutMkLst>
        </pc:sldLayoutChg>
        <pc:sldLayoutChg chg="add del">
          <pc:chgData name="Kriti Shree" userId="S::kriti11153@stfrancisschooljasidih.in::fdd33afa-bbac-49ee-a146-efc4db0053ff" providerId="AD" clId="Web-{3C762FDC-8BBA-4060-8CA4-90664A0FAD91}" dt="2020-11-18T13:46:26.559" v="14"/>
          <pc:sldLayoutMkLst>
            <pc:docMk/>
            <pc:sldMasterMk cId="3177992951" sldId="2147483774"/>
            <pc:sldLayoutMk cId="3627806116" sldId="2147483771"/>
          </pc:sldLayoutMkLst>
        </pc:sldLayoutChg>
        <pc:sldLayoutChg chg="add del">
          <pc:chgData name="Kriti Shree" userId="S::kriti11153@stfrancisschooljasidih.in::fdd33afa-bbac-49ee-a146-efc4db0053ff" providerId="AD" clId="Web-{3C762FDC-8BBA-4060-8CA4-90664A0FAD91}" dt="2020-11-18T13:46:26.559" v="14"/>
          <pc:sldLayoutMkLst>
            <pc:docMk/>
            <pc:sldMasterMk cId="3177992951" sldId="2147483774"/>
            <pc:sldLayoutMk cId="1399880115" sldId="2147483772"/>
          </pc:sldLayoutMkLst>
        </pc:sldLayoutChg>
        <pc:sldLayoutChg chg="add del">
          <pc:chgData name="Kriti Shree" userId="S::kriti11153@stfrancisschooljasidih.in::fdd33afa-bbac-49ee-a146-efc4db0053ff" providerId="AD" clId="Web-{3C762FDC-8BBA-4060-8CA4-90664A0FAD91}" dt="2020-11-18T13:46:26.559" v="14"/>
          <pc:sldLayoutMkLst>
            <pc:docMk/>
            <pc:sldMasterMk cId="3177992951" sldId="2147483774"/>
            <pc:sldLayoutMk cId="1367909907" sldId="2147483773"/>
          </pc:sldLayoutMkLst>
        </pc:sldLayoutChg>
      </pc:sldMasterChg>
      <pc:sldMasterChg chg="add del addSldLayout delSldLayout">
        <pc:chgData name="Kriti Shree" userId="S::kriti11153@stfrancisschooljasidih.in::fdd33afa-bbac-49ee-a146-efc4db0053ff" providerId="AD" clId="Web-{3C762FDC-8BBA-4060-8CA4-90664A0FAD91}" dt="2020-11-18T13:47:09.513" v="18"/>
        <pc:sldMasterMkLst>
          <pc:docMk/>
          <pc:sldMasterMk cId="2347003533" sldId="2147483787"/>
        </pc:sldMasterMkLst>
        <pc:sldLayoutChg chg="add del">
          <pc:chgData name="Kriti Shree" userId="S::kriti11153@stfrancisschooljasidih.in::fdd33afa-bbac-49ee-a146-efc4db0053ff" providerId="AD" clId="Web-{3C762FDC-8BBA-4060-8CA4-90664A0FAD91}" dt="2020-11-18T13:47:09.513" v="18"/>
          <pc:sldLayoutMkLst>
            <pc:docMk/>
            <pc:sldMasterMk cId="2347003533" sldId="2147483787"/>
            <pc:sldLayoutMk cId="2486771858" sldId="2147483776"/>
          </pc:sldLayoutMkLst>
        </pc:sldLayoutChg>
        <pc:sldLayoutChg chg="add del">
          <pc:chgData name="Kriti Shree" userId="S::kriti11153@stfrancisschooljasidih.in::fdd33afa-bbac-49ee-a146-efc4db0053ff" providerId="AD" clId="Web-{3C762FDC-8BBA-4060-8CA4-90664A0FAD91}" dt="2020-11-18T13:47:09.513" v="18"/>
          <pc:sldLayoutMkLst>
            <pc:docMk/>
            <pc:sldMasterMk cId="2347003533" sldId="2147483787"/>
            <pc:sldLayoutMk cId="4149982460" sldId="2147483777"/>
          </pc:sldLayoutMkLst>
        </pc:sldLayoutChg>
        <pc:sldLayoutChg chg="add del">
          <pc:chgData name="Kriti Shree" userId="S::kriti11153@stfrancisschooljasidih.in::fdd33afa-bbac-49ee-a146-efc4db0053ff" providerId="AD" clId="Web-{3C762FDC-8BBA-4060-8CA4-90664A0FAD91}" dt="2020-11-18T13:47:09.513" v="18"/>
          <pc:sldLayoutMkLst>
            <pc:docMk/>
            <pc:sldMasterMk cId="2347003533" sldId="2147483787"/>
            <pc:sldLayoutMk cId="2307566218" sldId="2147483778"/>
          </pc:sldLayoutMkLst>
        </pc:sldLayoutChg>
        <pc:sldLayoutChg chg="add del">
          <pc:chgData name="Kriti Shree" userId="S::kriti11153@stfrancisschooljasidih.in::fdd33afa-bbac-49ee-a146-efc4db0053ff" providerId="AD" clId="Web-{3C762FDC-8BBA-4060-8CA4-90664A0FAD91}" dt="2020-11-18T13:47:09.513" v="18"/>
          <pc:sldLayoutMkLst>
            <pc:docMk/>
            <pc:sldMasterMk cId="2347003533" sldId="2147483787"/>
            <pc:sldLayoutMk cId="305901921" sldId="2147483779"/>
          </pc:sldLayoutMkLst>
        </pc:sldLayoutChg>
        <pc:sldLayoutChg chg="add del">
          <pc:chgData name="Kriti Shree" userId="S::kriti11153@stfrancisschooljasidih.in::fdd33afa-bbac-49ee-a146-efc4db0053ff" providerId="AD" clId="Web-{3C762FDC-8BBA-4060-8CA4-90664A0FAD91}" dt="2020-11-18T13:47:09.513" v="18"/>
          <pc:sldLayoutMkLst>
            <pc:docMk/>
            <pc:sldMasterMk cId="2347003533" sldId="2147483787"/>
            <pc:sldLayoutMk cId="2819102907" sldId="2147483780"/>
          </pc:sldLayoutMkLst>
        </pc:sldLayoutChg>
        <pc:sldLayoutChg chg="add del">
          <pc:chgData name="Kriti Shree" userId="S::kriti11153@stfrancisschooljasidih.in::fdd33afa-bbac-49ee-a146-efc4db0053ff" providerId="AD" clId="Web-{3C762FDC-8BBA-4060-8CA4-90664A0FAD91}" dt="2020-11-18T13:47:09.513" v="18"/>
          <pc:sldLayoutMkLst>
            <pc:docMk/>
            <pc:sldMasterMk cId="2347003533" sldId="2147483787"/>
            <pc:sldLayoutMk cId="3393547183" sldId="2147483781"/>
          </pc:sldLayoutMkLst>
        </pc:sldLayoutChg>
        <pc:sldLayoutChg chg="add del">
          <pc:chgData name="Kriti Shree" userId="S::kriti11153@stfrancisschooljasidih.in::fdd33afa-bbac-49ee-a146-efc4db0053ff" providerId="AD" clId="Web-{3C762FDC-8BBA-4060-8CA4-90664A0FAD91}" dt="2020-11-18T13:47:09.513" v="18"/>
          <pc:sldLayoutMkLst>
            <pc:docMk/>
            <pc:sldMasterMk cId="2347003533" sldId="2147483787"/>
            <pc:sldLayoutMk cId="619859546" sldId="2147483782"/>
          </pc:sldLayoutMkLst>
        </pc:sldLayoutChg>
        <pc:sldLayoutChg chg="add del">
          <pc:chgData name="Kriti Shree" userId="S::kriti11153@stfrancisschooljasidih.in::fdd33afa-bbac-49ee-a146-efc4db0053ff" providerId="AD" clId="Web-{3C762FDC-8BBA-4060-8CA4-90664A0FAD91}" dt="2020-11-18T13:47:09.513" v="18"/>
          <pc:sldLayoutMkLst>
            <pc:docMk/>
            <pc:sldMasterMk cId="2347003533" sldId="2147483787"/>
            <pc:sldLayoutMk cId="1049863175" sldId="2147483783"/>
          </pc:sldLayoutMkLst>
        </pc:sldLayoutChg>
        <pc:sldLayoutChg chg="add del">
          <pc:chgData name="Kriti Shree" userId="S::kriti11153@stfrancisschooljasidih.in::fdd33afa-bbac-49ee-a146-efc4db0053ff" providerId="AD" clId="Web-{3C762FDC-8BBA-4060-8CA4-90664A0FAD91}" dt="2020-11-18T13:47:09.513" v="18"/>
          <pc:sldLayoutMkLst>
            <pc:docMk/>
            <pc:sldMasterMk cId="2347003533" sldId="2147483787"/>
            <pc:sldLayoutMk cId="4238347722" sldId="2147483784"/>
          </pc:sldLayoutMkLst>
        </pc:sldLayoutChg>
        <pc:sldLayoutChg chg="add del">
          <pc:chgData name="Kriti Shree" userId="S::kriti11153@stfrancisschooljasidih.in::fdd33afa-bbac-49ee-a146-efc4db0053ff" providerId="AD" clId="Web-{3C762FDC-8BBA-4060-8CA4-90664A0FAD91}" dt="2020-11-18T13:47:09.513" v="18"/>
          <pc:sldLayoutMkLst>
            <pc:docMk/>
            <pc:sldMasterMk cId="2347003533" sldId="2147483787"/>
            <pc:sldLayoutMk cId="3725417145" sldId="2147483785"/>
          </pc:sldLayoutMkLst>
        </pc:sldLayoutChg>
        <pc:sldLayoutChg chg="add del">
          <pc:chgData name="Kriti Shree" userId="S::kriti11153@stfrancisschooljasidih.in::fdd33afa-bbac-49ee-a146-efc4db0053ff" providerId="AD" clId="Web-{3C762FDC-8BBA-4060-8CA4-90664A0FAD91}" dt="2020-11-18T13:47:09.513" v="18"/>
          <pc:sldLayoutMkLst>
            <pc:docMk/>
            <pc:sldMasterMk cId="2347003533" sldId="2147483787"/>
            <pc:sldLayoutMk cId="2300430570" sldId="2147483786"/>
          </pc:sldLayoutMkLst>
        </pc:sldLayoutChg>
      </pc:sldMasterChg>
      <pc:sldMasterChg chg="add del addSldLayout delSldLayout">
        <pc:chgData name="Kriti Shree" userId="S::kriti11153@stfrancisschooljasidih.in::fdd33afa-bbac-49ee-a146-efc4db0053ff" providerId="AD" clId="Web-{3C762FDC-8BBA-4060-8CA4-90664A0FAD91}" dt="2020-11-18T13:46:51.091" v="16"/>
        <pc:sldMasterMkLst>
          <pc:docMk/>
          <pc:sldMasterMk cId="1837318932" sldId="2147483839"/>
        </pc:sldMasterMkLst>
        <pc:sldLayoutChg chg="add del">
          <pc:chgData name="Kriti Shree" userId="S::kriti11153@stfrancisschooljasidih.in::fdd33afa-bbac-49ee-a146-efc4db0053ff" providerId="AD" clId="Web-{3C762FDC-8BBA-4060-8CA4-90664A0FAD91}" dt="2020-11-18T13:46:51.091" v="16"/>
          <pc:sldLayoutMkLst>
            <pc:docMk/>
            <pc:sldMasterMk cId="1837318932" sldId="2147483839"/>
            <pc:sldLayoutMk cId="2691910992" sldId="2147483828"/>
          </pc:sldLayoutMkLst>
        </pc:sldLayoutChg>
        <pc:sldLayoutChg chg="add del">
          <pc:chgData name="Kriti Shree" userId="S::kriti11153@stfrancisschooljasidih.in::fdd33afa-bbac-49ee-a146-efc4db0053ff" providerId="AD" clId="Web-{3C762FDC-8BBA-4060-8CA4-90664A0FAD91}" dt="2020-11-18T13:46:51.091" v="16"/>
          <pc:sldLayoutMkLst>
            <pc:docMk/>
            <pc:sldMasterMk cId="1837318932" sldId="2147483839"/>
            <pc:sldLayoutMk cId="1469301867" sldId="2147483829"/>
          </pc:sldLayoutMkLst>
        </pc:sldLayoutChg>
        <pc:sldLayoutChg chg="add del">
          <pc:chgData name="Kriti Shree" userId="S::kriti11153@stfrancisschooljasidih.in::fdd33afa-bbac-49ee-a146-efc4db0053ff" providerId="AD" clId="Web-{3C762FDC-8BBA-4060-8CA4-90664A0FAD91}" dt="2020-11-18T13:46:51.091" v="16"/>
          <pc:sldLayoutMkLst>
            <pc:docMk/>
            <pc:sldMasterMk cId="1837318932" sldId="2147483839"/>
            <pc:sldLayoutMk cId="1567659234" sldId="2147483830"/>
          </pc:sldLayoutMkLst>
        </pc:sldLayoutChg>
        <pc:sldLayoutChg chg="add del">
          <pc:chgData name="Kriti Shree" userId="S::kriti11153@stfrancisschooljasidih.in::fdd33afa-bbac-49ee-a146-efc4db0053ff" providerId="AD" clId="Web-{3C762FDC-8BBA-4060-8CA4-90664A0FAD91}" dt="2020-11-18T13:46:51.091" v="16"/>
          <pc:sldLayoutMkLst>
            <pc:docMk/>
            <pc:sldMasterMk cId="1837318932" sldId="2147483839"/>
            <pc:sldLayoutMk cId="1840061915" sldId="2147483831"/>
          </pc:sldLayoutMkLst>
        </pc:sldLayoutChg>
        <pc:sldLayoutChg chg="add del">
          <pc:chgData name="Kriti Shree" userId="S::kriti11153@stfrancisschooljasidih.in::fdd33afa-bbac-49ee-a146-efc4db0053ff" providerId="AD" clId="Web-{3C762FDC-8BBA-4060-8CA4-90664A0FAD91}" dt="2020-11-18T13:46:51.091" v="16"/>
          <pc:sldLayoutMkLst>
            <pc:docMk/>
            <pc:sldMasterMk cId="1837318932" sldId="2147483839"/>
            <pc:sldLayoutMk cId="2509818716" sldId="2147483832"/>
          </pc:sldLayoutMkLst>
        </pc:sldLayoutChg>
        <pc:sldLayoutChg chg="add del">
          <pc:chgData name="Kriti Shree" userId="S::kriti11153@stfrancisschooljasidih.in::fdd33afa-bbac-49ee-a146-efc4db0053ff" providerId="AD" clId="Web-{3C762FDC-8BBA-4060-8CA4-90664A0FAD91}" dt="2020-11-18T13:46:51.091" v="16"/>
          <pc:sldLayoutMkLst>
            <pc:docMk/>
            <pc:sldMasterMk cId="1837318932" sldId="2147483839"/>
            <pc:sldLayoutMk cId="2144564236" sldId="2147483833"/>
          </pc:sldLayoutMkLst>
        </pc:sldLayoutChg>
        <pc:sldLayoutChg chg="add del">
          <pc:chgData name="Kriti Shree" userId="S::kriti11153@stfrancisschooljasidih.in::fdd33afa-bbac-49ee-a146-efc4db0053ff" providerId="AD" clId="Web-{3C762FDC-8BBA-4060-8CA4-90664A0FAD91}" dt="2020-11-18T13:46:51.091" v="16"/>
          <pc:sldLayoutMkLst>
            <pc:docMk/>
            <pc:sldMasterMk cId="1837318932" sldId="2147483839"/>
            <pc:sldLayoutMk cId="528022662" sldId="2147483834"/>
          </pc:sldLayoutMkLst>
        </pc:sldLayoutChg>
        <pc:sldLayoutChg chg="add del">
          <pc:chgData name="Kriti Shree" userId="S::kriti11153@stfrancisschooljasidih.in::fdd33afa-bbac-49ee-a146-efc4db0053ff" providerId="AD" clId="Web-{3C762FDC-8BBA-4060-8CA4-90664A0FAD91}" dt="2020-11-18T13:46:51.091" v="16"/>
          <pc:sldLayoutMkLst>
            <pc:docMk/>
            <pc:sldMasterMk cId="1837318932" sldId="2147483839"/>
            <pc:sldLayoutMk cId="2270263097" sldId="2147483835"/>
          </pc:sldLayoutMkLst>
        </pc:sldLayoutChg>
        <pc:sldLayoutChg chg="add del">
          <pc:chgData name="Kriti Shree" userId="S::kriti11153@stfrancisschooljasidih.in::fdd33afa-bbac-49ee-a146-efc4db0053ff" providerId="AD" clId="Web-{3C762FDC-8BBA-4060-8CA4-90664A0FAD91}" dt="2020-11-18T13:46:51.091" v="16"/>
          <pc:sldLayoutMkLst>
            <pc:docMk/>
            <pc:sldMasterMk cId="1837318932" sldId="2147483839"/>
            <pc:sldLayoutMk cId="2172258365" sldId="2147483836"/>
          </pc:sldLayoutMkLst>
        </pc:sldLayoutChg>
        <pc:sldLayoutChg chg="add del">
          <pc:chgData name="Kriti Shree" userId="S::kriti11153@stfrancisschooljasidih.in::fdd33afa-bbac-49ee-a146-efc4db0053ff" providerId="AD" clId="Web-{3C762FDC-8BBA-4060-8CA4-90664A0FAD91}" dt="2020-11-18T13:46:51.091" v="16"/>
          <pc:sldLayoutMkLst>
            <pc:docMk/>
            <pc:sldMasterMk cId="1837318932" sldId="2147483839"/>
            <pc:sldLayoutMk cId="151466679" sldId="2147483837"/>
          </pc:sldLayoutMkLst>
        </pc:sldLayoutChg>
        <pc:sldLayoutChg chg="add del">
          <pc:chgData name="Kriti Shree" userId="S::kriti11153@stfrancisschooljasidih.in::fdd33afa-bbac-49ee-a146-efc4db0053ff" providerId="AD" clId="Web-{3C762FDC-8BBA-4060-8CA4-90664A0FAD91}" dt="2020-11-18T13:46:51.091" v="16"/>
          <pc:sldLayoutMkLst>
            <pc:docMk/>
            <pc:sldMasterMk cId="1837318932" sldId="2147483839"/>
            <pc:sldLayoutMk cId="968875078" sldId="2147483838"/>
          </pc:sldLayoutMkLst>
        </pc:sldLayoutChg>
      </pc:sldMasterChg>
      <pc:sldMasterChg chg="add del addSldLayout delSldLayout">
        <pc:chgData name="Kriti Shree" userId="S::kriti11153@stfrancisschooljasidih.in::fdd33afa-bbac-49ee-a146-efc4db0053ff" providerId="AD" clId="Web-{3C762FDC-8BBA-4060-8CA4-90664A0FAD91}" dt="2020-11-18T13:49:25.970" v="25"/>
        <pc:sldMasterMkLst>
          <pc:docMk/>
          <pc:sldMasterMk cId="4210425338" sldId="2147483839"/>
        </pc:sldMasterMkLst>
        <pc:sldLayoutChg chg="add del">
          <pc:chgData name="Kriti Shree" userId="S::kriti11153@stfrancisschooljasidih.in::fdd33afa-bbac-49ee-a146-efc4db0053ff" providerId="AD" clId="Web-{3C762FDC-8BBA-4060-8CA4-90664A0FAD91}" dt="2020-11-18T13:49:25.970" v="25"/>
          <pc:sldLayoutMkLst>
            <pc:docMk/>
            <pc:sldMasterMk cId="4210425338" sldId="2147483839"/>
            <pc:sldLayoutMk cId="3946873543" sldId="2147483828"/>
          </pc:sldLayoutMkLst>
        </pc:sldLayoutChg>
        <pc:sldLayoutChg chg="add del">
          <pc:chgData name="Kriti Shree" userId="S::kriti11153@stfrancisschooljasidih.in::fdd33afa-bbac-49ee-a146-efc4db0053ff" providerId="AD" clId="Web-{3C762FDC-8BBA-4060-8CA4-90664A0FAD91}" dt="2020-11-18T13:49:25.970" v="25"/>
          <pc:sldLayoutMkLst>
            <pc:docMk/>
            <pc:sldMasterMk cId="4210425338" sldId="2147483839"/>
            <pc:sldLayoutMk cId="1995365936" sldId="2147483829"/>
          </pc:sldLayoutMkLst>
        </pc:sldLayoutChg>
        <pc:sldLayoutChg chg="add del">
          <pc:chgData name="Kriti Shree" userId="S::kriti11153@stfrancisschooljasidih.in::fdd33afa-bbac-49ee-a146-efc4db0053ff" providerId="AD" clId="Web-{3C762FDC-8BBA-4060-8CA4-90664A0FAD91}" dt="2020-11-18T13:49:25.970" v="25"/>
          <pc:sldLayoutMkLst>
            <pc:docMk/>
            <pc:sldMasterMk cId="4210425338" sldId="2147483839"/>
            <pc:sldLayoutMk cId="2963793047" sldId="2147483830"/>
          </pc:sldLayoutMkLst>
        </pc:sldLayoutChg>
        <pc:sldLayoutChg chg="add del">
          <pc:chgData name="Kriti Shree" userId="S::kriti11153@stfrancisschooljasidih.in::fdd33afa-bbac-49ee-a146-efc4db0053ff" providerId="AD" clId="Web-{3C762FDC-8BBA-4060-8CA4-90664A0FAD91}" dt="2020-11-18T13:49:25.970" v="25"/>
          <pc:sldLayoutMkLst>
            <pc:docMk/>
            <pc:sldMasterMk cId="4210425338" sldId="2147483839"/>
            <pc:sldLayoutMk cId="4058846097" sldId="2147483831"/>
          </pc:sldLayoutMkLst>
        </pc:sldLayoutChg>
        <pc:sldLayoutChg chg="add del">
          <pc:chgData name="Kriti Shree" userId="S::kriti11153@stfrancisschooljasidih.in::fdd33afa-bbac-49ee-a146-efc4db0053ff" providerId="AD" clId="Web-{3C762FDC-8BBA-4060-8CA4-90664A0FAD91}" dt="2020-11-18T13:49:25.970" v="25"/>
          <pc:sldLayoutMkLst>
            <pc:docMk/>
            <pc:sldMasterMk cId="4210425338" sldId="2147483839"/>
            <pc:sldLayoutMk cId="3855636748" sldId="2147483832"/>
          </pc:sldLayoutMkLst>
        </pc:sldLayoutChg>
        <pc:sldLayoutChg chg="add del">
          <pc:chgData name="Kriti Shree" userId="S::kriti11153@stfrancisschooljasidih.in::fdd33afa-bbac-49ee-a146-efc4db0053ff" providerId="AD" clId="Web-{3C762FDC-8BBA-4060-8CA4-90664A0FAD91}" dt="2020-11-18T13:49:25.970" v="25"/>
          <pc:sldLayoutMkLst>
            <pc:docMk/>
            <pc:sldMasterMk cId="4210425338" sldId="2147483839"/>
            <pc:sldLayoutMk cId="3715340854" sldId="2147483833"/>
          </pc:sldLayoutMkLst>
        </pc:sldLayoutChg>
        <pc:sldLayoutChg chg="add del">
          <pc:chgData name="Kriti Shree" userId="S::kriti11153@stfrancisschooljasidih.in::fdd33afa-bbac-49ee-a146-efc4db0053ff" providerId="AD" clId="Web-{3C762FDC-8BBA-4060-8CA4-90664A0FAD91}" dt="2020-11-18T13:49:25.970" v="25"/>
          <pc:sldLayoutMkLst>
            <pc:docMk/>
            <pc:sldMasterMk cId="4210425338" sldId="2147483839"/>
            <pc:sldLayoutMk cId="2734071420" sldId="2147483834"/>
          </pc:sldLayoutMkLst>
        </pc:sldLayoutChg>
        <pc:sldLayoutChg chg="add del">
          <pc:chgData name="Kriti Shree" userId="S::kriti11153@stfrancisschooljasidih.in::fdd33afa-bbac-49ee-a146-efc4db0053ff" providerId="AD" clId="Web-{3C762FDC-8BBA-4060-8CA4-90664A0FAD91}" dt="2020-11-18T13:49:25.970" v="25"/>
          <pc:sldLayoutMkLst>
            <pc:docMk/>
            <pc:sldMasterMk cId="4210425338" sldId="2147483839"/>
            <pc:sldLayoutMk cId="863159915" sldId="2147483835"/>
          </pc:sldLayoutMkLst>
        </pc:sldLayoutChg>
        <pc:sldLayoutChg chg="add del">
          <pc:chgData name="Kriti Shree" userId="S::kriti11153@stfrancisschooljasidih.in::fdd33afa-bbac-49ee-a146-efc4db0053ff" providerId="AD" clId="Web-{3C762FDC-8BBA-4060-8CA4-90664A0FAD91}" dt="2020-11-18T13:49:25.970" v="25"/>
          <pc:sldLayoutMkLst>
            <pc:docMk/>
            <pc:sldMasterMk cId="4210425338" sldId="2147483839"/>
            <pc:sldLayoutMk cId="31733128" sldId="2147483836"/>
          </pc:sldLayoutMkLst>
        </pc:sldLayoutChg>
        <pc:sldLayoutChg chg="add del">
          <pc:chgData name="Kriti Shree" userId="S::kriti11153@stfrancisschooljasidih.in::fdd33afa-bbac-49ee-a146-efc4db0053ff" providerId="AD" clId="Web-{3C762FDC-8BBA-4060-8CA4-90664A0FAD91}" dt="2020-11-18T13:49:25.970" v="25"/>
          <pc:sldLayoutMkLst>
            <pc:docMk/>
            <pc:sldMasterMk cId="4210425338" sldId="2147483839"/>
            <pc:sldLayoutMk cId="2160366258" sldId="2147483837"/>
          </pc:sldLayoutMkLst>
        </pc:sldLayoutChg>
        <pc:sldLayoutChg chg="add del">
          <pc:chgData name="Kriti Shree" userId="S::kriti11153@stfrancisschooljasidih.in::fdd33afa-bbac-49ee-a146-efc4db0053ff" providerId="AD" clId="Web-{3C762FDC-8BBA-4060-8CA4-90664A0FAD91}" dt="2020-11-18T13:49:25.970" v="25"/>
          <pc:sldLayoutMkLst>
            <pc:docMk/>
            <pc:sldMasterMk cId="4210425338" sldId="2147483839"/>
            <pc:sldLayoutMk cId="1731080191" sldId="2147483838"/>
          </pc:sldLayoutMkLst>
        </pc:sldLayoutChg>
      </pc:sldMasterChg>
      <pc:sldMasterChg chg="add del addSldLayout delSldLayout">
        <pc:chgData name="Kriti Shree" userId="S::kriti11153@stfrancisschooljasidih.in::fdd33afa-bbac-49ee-a146-efc4db0053ff" providerId="AD" clId="Web-{3C762FDC-8BBA-4060-8CA4-90664A0FAD91}" dt="2020-11-18T13:49:25.970" v="25"/>
        <pc:sldMasterMkLst>
          <pc:docMk/>
          <pc:sldMasterMk cId="2555159285" sldId="2147483876"/>
        </pc:sldMasterMkLst>
        <pc:sldLayoutChg chg="add del">
          <pc:chgData name="Kriti Shree" userId="S::kriti11153@stfrancisschooljasidih.in::fdd33afa-bbac-49ee-a146-efc4db0053ff" providerId="AD" clId="Web-{3C762FDC-8BBA-4060-8CA4-90664A0FAD91}" dt="2020-11-18T13:49:25.970" v="25"/>
          <pc:sldLayoutMkLst>
            <pc:docMk/>
            <pc:sldMasterMk cId="2555159285" sldId="2147483876"/>
            <pc:sldLayoutMk cId="2932697656" sldId="2147483865"/>
          </pc:sldLayoutMkLst>
        </pc:sldLayoutChg>
        <pc:sldLayoutChg chg="add del">
          <pc:chgData name="Kriti Shree" userId="S::kriti11153@stfrancisschooljasidih.in::fdd33afa-bbac-49ee-a146-efc4db0053ff" providerId="AD" clId="Web-{3C762FDC-8BBA-4060-8CA4-90664A0FAD91}" dt="2020-11-18T13:49:25.970" v="25"/>
          <pc:sldLayoutMkLst>
            <pc:docMk/>
            <pc:sldMasterMk cId="2555159285" sldId="2147483876"/>
            <pc:sldLayoutMk cId="3983327193" sldId="2147483866"/>
          </pc:sldLayoutMkLst>
        </pc:sldLayoutChg>
        <pc:sldLayoutChg chg="add del">
          <pc:chgData name="Kriti Shree" userId="S::kriti11153@stfrancisschooljasidih.in::fdd33afa-bbac-49ee-a146-efc4db0053ff" providerId="AD" clId="Web-{3C762FDC-8BBA-4060-8CA4-90664A0FAD91}" dt="2020-11-18T13:49:25.970" v="25"/>
          <pc:sldLayoutMkLst>
            <pc:docMk/>
            <pc:sldMasterMk cId="2555159285" sldId="2147483876"/>
            <pc:sldLayoutMk cId="74954309" sldId="2147483867"/>
          </pc:sldLayoutMkLst>
        </pc:sldLayoutChg>
        <pc:sldLayoutChg chg="add del">
          <pc:chgData name="Kriti Shree" userId="S::kriti11153@stfrancisschooljasidih.in::fdd33afa-bbac-49ee-a146-efc4db0053ff" providerId="AD" clId="Web-{3C762FDC-8BBA-4060-8CA4-90664A0FAD91}" dt="2020-11-18T13:49:25.970" v="25"/>
          <pc:sldLayoutMkLst>
            <pc:docMk/>
            <pc:sldMasterMk cId="2555159285" sldId="2147483876"/>
            <pc:sldLayoutMk cId="1572333332" sldId="2147483868"/>
          </pc:sldLayoutMkLst>
        </pc:sldLayoutChg>
        <pc:sldLayoutChg chg="add del">
          <pc:chgData name="Kriti Shree" userId="S::kriti11153@stfrancisschooljasidih.in::fdd33afa-bbac-49ee-a146-efc4db0053ff" providerId="AD" clId="Web-{3C762FDC-8BBA-4060-8CA4-90664A0FAD91}" dt="2020-11-18T13:49:25.970" v="25"/>
          <pc:sldLayoutMkLst>
            <pc:docMk/>
            <pc:sldMasterMk cId="2555159285" sldId="2147483876"/>
            <pc:sldLayoutMk cId="1031042566" sldId="2147483869"/>
          </pc:sldLayoutMkLst>
        </pc:sldLayoutChg>
        <pc:sldLayoutChg chg="add del">
          <pc:chgData name="Kriti Shree" userId="S::kriti11153@stfrancisschooljasidih.in::fdd33afa-bbac-49ee-a146-efc4db0053ff" providerId="AD" clId="Web-{3C762FDC-8BBA-4060-8CA4-90664A0FAD91}" dt="2020-11-18T13:49:25.970" v="25"/>
          <pc:sldLayoutMkLst>
            <pc:docMk/>
            <pc:sldMasterMk cId="2555159285" sldId="2147483876"/>
            <pc:sldLayoutMk cId="3207929628" sldId="2147483870"/>
          </pc:sldLayoutMkLst>
        </pc:sldLayoutChg>
        <pc:sldLayoutChg chg="add del">
          <pc:chgData name="Kriti Shree" userId="S::kriti11153@stfrancisschooljasidih.in::fdd33afa-bbac-49ee-a146-efc4db0053ff" providerId="AD" clId="Web-{3C762FDC-8BBA-4060-8CA4-90664A0FAD91}" dt="2020-11-18T13:49:25.970" v="25"/>
          <pc:sldLayoutMkLst>
            <pc:docMk/>
            <pc:sldMasterMk cId="2555159285" sldId="2147483876"/>
            <pc:sldLayoutMk cId="3857818865" sldId="2147483871"/>
          </pc:sldLayoutMkLst>
        </pc:sldLayoutChg>
        <pc:sldLayoutChg chg="add del">
          <pc:chgData name="Kriti Shree" userId="S::kriti11153@stfrancisschooljasidih.in::fdd33afa-bbac-49ee-a146-efc4db0053ff" providerId="AD" clId="Web-{3C762FDC-8BBA-4060-8CA4-90664A0FAD91}" dt="2020-11-18T13:49:25.970" v="25"/>
          <pc:sldLayoutMkLst>
            <pc:docMk/>
            <pc:sldMasterMk cId="2555159285" sldId="2147483876"/>
            <pc:sldLayoutMk cId="50170373" sldId="2147483872"/>
          </pc:sldLayoutMkLst>
        </pc:sldLayoutChg>
        <pc:sldLayoutChg chg="add del">
          <pc:chgData name="Kriti Shree" userId="S::kriti11153@stfrancisschooljasidih.in::fdd33afa-bbac-49ee-a146-efc4db0053ff" providerId="AD" clId="Web-{3C762FDC-8BBA-4060-8CA4-90664A0FAD91}" dt="2020-11-18T13:49:25.970" v="25"/>
          <pc:sldLayoutMkLst>
            <pc:docMk/>
            <pc:sldMasterMk cId="2555159285" sldId="2147483876"/>
            <pc:sldLayoutMk cId="4098876628" sldId="2147483873"/>
          </pc:sldLayoutMkLst>
        </pc:sldLayoutChg>
        <pc:sldLayoutChg chg="add del">
          <pc:chgData name="Kriti Shree" userId="S::kriti11153@stfrancisschooljasidih.in::fdd33afa-bbac-49ee-a146-efc4db0053ff" providerId="AD" clId="Web-{3C762FDC-8BBA-4060-8CA4-90664A0FAD91}" dt="2020-11-18T13:49:25.970" v="25"/>
          <pc:sldLayoutMkLst>
            <pc:docMk/>
            <pc:sldMasterMk cId="2555159285" sldId="2147483876"/>
            <pc:sldLayoutMk cId="1186995768" sldId="2147483874"/>
          </pc:sldLayoutMkLst>
        </pc:sldLayoutChg>
        <pc:sldLayoutChg chg="add del">
          <pc:chgData name="Kriti Shree" userId="S::kriti11153@stfrancisschooljasidih.in::fdd33afa-bbac-49ee-a146-efc4db0053ff" providerId="AD" clId="Web-{3C762FDC-8BBA-4060-8CA4-90664A0FAD91}" dt="2020-11-18T13:49:25.970" v="25"/>
          <pc:sldLayoutMkLst>
            <pc:docMk/>
            <pc:sldMasterMk cId="2555159285" sldId="2147483876"/>
            <pc:sldLayoutMk cId="1644509805" sldId="2147483875"/>
          </pc:sldLayoutMkLst>
        </pc:sldLayoutChg>
      </pc:sldMasterChg>
    </pc:docChg>
  </pc:docChgLst>
  <pc:docChgLst>
    <pc:chgData name="Kriti Shree" userId="S::kriti11153@stfrancisschooljasidih.in::fdd33afa-bbac-49ee-a146-efc4db0053ff" providerId="AD" clId="Web-{A4DDF915-EF9D-44A5-8B71-D5D25F2D8768}"/>
    <pc:docChg chg="modSld">
      <pc:chgData name="Kriti Shree" userId="S::kriti11153@stfrancisschooljasidih.in::fdd33afa-bbac-49ee-a146-efc4db0053ff" providerId="AD" clId="Web-{A4DDF915-EF9D-44A5-8B71-D5D25F2D8768}" dt="2020-11-18T17:33:22.725" v="61"/>
      <pc:docMkLst>
        <pc:docMk/>
      </pc:docMkLst>
      <pc:sldChg chg="addSp delSp modSp modTransition">
        <pc:chgData name="Kriti Shree" userId="S::kriti11153@stfrancisschooljasidih.in::fdd33afa-bbac-49ee-a146-efc4db0053ff" providerId="AD" clId="Web-{A4DDF915-EF9D-44A5-8B71-D5D25F2D8768}" dt="2020-11-18T17:33:22.725" v="61"/>
        <pc:sldMkLst>
          <pc:docMk/>
          <pc:sldMk cId="1968725920" sldId="263"/>
        </pc:sldMkLst>
        <pc:spChg chg="add mod">
          <ac:chgData name="Kriti Shree" userId="S::kriti11153@stfrancisschooljasidih.in::fdd33afa-bbac-49ee-a146-efc4db0053ff" providerId="AD" clId="Web-{A4DDF915-EF9D-44A5-8B71-D5D25F2D8768}" dt="2020-11-18T17:30:45.129" v="59"/>
          <ac:spMkLst>
            <pc:docMk/>
            <pc:sldMk cId="1968725920" sldId="263"/>
            <ac:spMk id="27" creationId="{76DF1E17-C55B-4DFC-872E-01FF719C1D1C}"/>
          </ac:spMkLst>
        </pc:spChg>
        <pc:inkChg chg="del">
          <ac:chgData name="Kriti Shree" userId="S::kriti11153@stfrancisschooljasidih.in::fdd33afa-bbac-49ee-a146-efc4db0053ff" providerId="AD" clId="Web-{A4DDF915-EF9D-44A5-8B71-D5D25F2D8768}" dt="2020-11-18T17:28:52.189" v="45"/>
          <ac:inkMkLst>
            <pc:docMk/>
            <pc:sldMk cId="1968725920" sldId="263"/>
            <ac:inkMk id="2" creationId="{378D015F-A8C2-4710-9CC2-93E5EAA8B037}"/>
          </ac:inkMkLst>
        </pc:inkChg>
        <pc:inkChg chg="add del">
          <ac:chgData name="Kriti Shree" userId="S::kriti11153@stfrancisschooljasidih.in::fdd33afa-bbac-49ee-a146-efc4db0053ff" providerId="AD" clId="Web-{A4DDF915-EF9D-44A5-8B71-D5D25F2D8768}" dt="2020-11-18T17:28:52.189" v="44"/>
          <ac:inkMkLst>
            <pc:docMk/>
            <pc:sldMk cId="1968725920" sldId="263"/>
            <ac:inkMk id="3" creationId="{1D6F3739-5EDD-4E88-9560-78BB1CCF009C}"/>
          </ac:inkMkLst>
        </pc:inkChg>
        <pc:inkChg chg="add del">
          <ac:chgData name="Kriti Shree" userId="S::kriti11153@stfrancisschooljasidih.in::fdd33afa-bbac-49ee-a146-efc4db0053ff" providerId="AD" clId="Web-{A4DDF915-EF9D-44A5-8B71-D5D25F2D8768}" dt="2020-11-18T17:28:52.189" v="43"/>
          <ac:inkMkLst>
            <pc:docMk/>
            <pc:sldMk cId="1968725920" sldId="263"/>
            <ac:inkMk id="4" creationId="{C17037D6-27E6-4D7D-8EAE-BC018C9A1F65}"/>
          </ac:inkMkLst>
        </pc:inkChg>
        <pc:inkChg chg="add del">
          <ac:chgData name="Kriti Shree" userId="S::kriti11153@stfrancisschooljasidih.in::fdd33afa-bbac-49ee-a146-efc4db0053ff" providerId="AD" clId="Web-{A4DDF915-EF9D-44A5-8B71-D5D25F2D8768}" dt="2020-11-18T17:28:52.189" v="42"/>
          <ac:inkMkLst>
            <pc:docMk/>
            <pc:sldMk cId="1968725920" sldId="263"/>
            <ac:inkMk id="5" creationId="{1CC6C5BF-F534-4426-8977-C55A2F5AD06C}"/>
          </ac:inkMkLst>
        </pc:inkChg>
        <pc:inkChg chg="add del">
          <ac:chgData name="Kriti Shree" userId="S::kriti11153@stfrancisschooljasidih.in::fdd33afa-bbac-49ee-a146-efc4db0053ff" providerId="AD" clId="Web-{A4DDF915-EF9D-44A5-8B71-D5D25F2D8768}" dt="2020-11-18T17:28:52.189" v="41"/>
          <ac:inkMkLst>
            <pc:docMk/>
            <pc:sldMk cId="1968725920" sldId="263"/>
            <ac:inkMk id="6" creationId="{535DC2E9-5906-4C82-AC70-7AB857E5E1B6}"/>
          </ac:inkMkLst>
        </pc:inkChg>
        <pc:inkChg chg="add del">
          <ac:chgData name="Kriti Shree" userId="S::kriti11153@stfrancisschooljasidih.in::fdd33afa-bbac-49ee-a146-efc4db0053ff" providerId="AD" clId="Web-{A4DDF915-EF9D-44A5-8B71-D5D25F2D8768}" dt="2020-11-18T17:28:54.454" v="47"/>
          <ac:inkMkLst>
            <pc:docMk/>
            <pc:sldMk cId="1968725920" sldId="263"/>
            <ac:inkMk id="7" creationId="{546EB408-9B77-4D77-8A1F-87E8D958FEBA}"/>
          </ac:inkMkLst>
        </pc:inkChg>
        <pc:inkChg chg="add del">
          <ac:chgData name="Kriti Shree" userId="S::kriti11153@stfrancisschooljasidih.in::fdd33afa-bbac-49ee-a146-efc4db0053ff" providerId="AD" clId="Web-{A4DDF915-EF9D-44A5-8B71-D5D25F2D8768}" dt="2020-11-18T17:28:52.189" v="40"/>
          <ac:inkMkLst>
            <pc:docMk/>
            <pc:sldMk cId="1968725920" sldId="263"/>
            <ac:inkMk id="8" creationId="{C2DFE766-9473-4A85-AEC6-9E5FCAB773FE}"/>
          </ac:inkMkLst>
        </pc:inkChg>
        <pc:inkChg chg="add del">
          <ac:chgData name="Kriti Shree" userId="S::kriti11153@stfrancisschooljasidih.in::fdd33afa-bbac-49ee-a146-efc4db0053ff" providerId="AD" clId="Web-{A4DDF915-EF9D-44A5-8B71-D5D25F2D8768}" dt="2020-11-18T17:28:54.454" v="46"/>
          <ac:inkMkLst>
            <pc:docMk/>
            <pc:sldMk cId="1968725920" sldId="263"/>
            <ac:inkMk id="9" creationId="{E5285CDB-C6C6-4EDD-A690-919F1AE5BA32}"/>
          </ac:inkMkLst>
        </pc:inkChg>
        <pc:inkChg chg="add del">
          <ac:chgData name="Kriti Shree" userId="S::kriti11153@stfrancisschooljasidih.in::fdd33afa-bbac-49ee-a146-efc4db0053ff" providerId="AD" clId="Web-{A4DDF915-EF9D-44A5-8B71-D5D25F2D8768}" dt="2020-11-18T17:28:52.173" v="39"/>
          <ac:inkMkLst>
            <pc:docMk/>
            <pc:sldMk cId="1968725920" sldId="263"/>
            <ac:inkMk id="10" creationId="{0C4CFD70-177B-47DF-B1EA-C49651C06DB5}"/>
          </ac:inkMkLst>
        </pc:inkChg>
        <pc:inkChg chg="add del">
          <ac:chgData name="Kriti Shree" userId="S::kriti11153@stfrancisschooljasidih.in::fdd33afa-bbac-49ee-a146-efc4db0053ff" providerId="AD" clId="Web-{A4DDF915-EF9D-44A5-8B71-D5D25F2D8768}" dt="2020-11-18T17:28:52.173" v="38"/>
          <ac:inkMkLst>
            <pc:docMk/>
            <pc:sldMk cId="1968725920" sldId="263"/>
            <ac:inkMk id="11" creationId="{D972FE60-FE46-43E8-857F-DB5DA160BBFD}"/>
          </ac:inkMkLst>
        </pc:inkChg>
        <pc:inkChg chg="add del">
          <ac:chgData name="Kriti Shree" userId="S::kriti11153@stfrancisschooljasidih.in::fdd33afa-bbac-49ee-a146-efc4db0053ff" providerId="AD" clId="Web-{A4DDF915-EF9D-44A5-8B71-D5D25F2D8768}" dt="2020-11-18T17:28:52.173" v="37"/>
          <ac:inkMkLst>
            <pc:docMk/>
            <pc:sldMk cId="1968725920" sldId="263"/>
            <ac:inkMk id="12" creationId="{E119C34D-872B-46B6-BA2A-E34DCD740E9D}"/>
          </ac:inkMkLst>
        </pc:inkChg>
        <pc:inkChg chg="add del">
          <ac:chgData name="Kriti Shree" userId="S::kriti11153@stfrancisschooljasidih.in::fdd33afa-bbac-49ee-a146-efc4db0053ff" providerId="AD" clId="Web-{A4DDF915-EF9D-44A5-8B71-D5D25F2D8768}" dt="2020-11-18T17:28:52.173" v="36"/>
          <ac:inkMkLst>
            <pc:docMk/>
            <pc:sldMk cId="1968725920" sldId="263"/>
            <ac:inkMk id="13" creationId="{730C7415-A52A-4E0D-B3FE-FC0B4D382DD5}"/>
          </ac:inkMkLst>
        </pc:inkChg>
        <pc:inkChg chg="add del">
          <ac:chgData name="Kriti Shree" userId="S::kriti11153@stfrancisschooljasidih.in::fdd33afa-bbac-49ee-a146-efc4db0053ff" providerId="AD" clId="Web-{A4DDF915-EF9D-44A5-8B71-D5D25F2D8768}" dt="2020-11-18T17:28:52.173" v="35"/>
          <ac:inkMkLst>
            <pc:docMk/>
            <pc:sldMk cId="1968725920" sldId="263"/>
            <ac:inkMk id="14" creationId="{B639456B-0320-4059-942A-97B5A5903073}"/>
          </ac:inkMkLst>
        </pc:inkChg>
        <pc:inkChg chg="add del">
          <ac:chgData name="Kriti Shree" userId="S::kriti11153@stfrancisschooljasidih.in::fdd33afa-bbac-49ee-a146-efc4db0053ff" providerId="AD" clId="Web-{A4DDF915-EF9D-44A5-8B71-D5D25F2D8768}" dt="2020-11-18T17:28:52.173" v="34"/>
          <ac:inkMkLst>
            <pc:docMk/>
            <pc:sldMk cId="1968725920" sldId="263"/>
            <ac:inkMk id="15" creationId="{8E93839C-4F2F-4C2F-8453-1940D5C9DAB0}"/>
          </ac:inkMkLst>
        </pc:inkChg>
        <pc:inkChg chg="add del">
          <ac:chgData name="Kriti Shree" userId="S::kriti11153@stfrancisschooljasidih.in::fdd33afa-bbac-49ee-a146-efc4db0053ff" providerId="AD" clId="Web-{A4DDF915-EF9D-44A5-8B71-D5D25F2D8768}" dt="2020-11-18T17:28:52.173" v="33"/>
          <ac:inkMkLst>
            <pc:docMk/>
            <pc:sldMk cId="1968725920" sldId="263"/>
            <ac:inkMk id="16" creationId="{DE257514-E33D-4EF3-8DDE-E1A338F827F3}"/>
          </ac:inkMkLst>
        </pc:inkChg>
        <pc:inkChg chg="add del">
          <ac:chgData name="Kriti Shree" userId="S::kriti11153@stfrancisschooljasidih.in::fdd33afa-bbac-49ee-a146-efc4db0053ff" providerId="AD" clId="Web-{A4DDF915-EF9D-44A5-8B71-D5D25F2D8768}" dt="2020-11-18T17:28:52.173" v="32"/>
          <ac:inkMkLst>
            <pc:docMk/>
            <pc:sldMk cId="1968725920" sldId="263"/>
            <ac:inkMk id="17" creationId="{21AFBF29-B71A-48B5-AC9E-2FAD1E9AF674}"/>
          </ac:inkMkLst>
        </pc:inkChg>
        <pc:inkChg chg="add del">
          <ac:chgData name="Kriti Shree" userId="S::kriti11153@stfrancisschooljasidih.in::fdd33afa-bbac-49ee-a146-efc4db0053ff" providerId="AD" clId="Web-{A4DDF915-EF9D-44A5-8B71-D5D25F2D8768}" dt="2020-11-18T17:28:56.298" v="48"/>
          <ac:inkMkLst>
            <pc:docMk/>
            <pc:sldMk cId="1968725920" sldId="263"/>
            <ac:inkMk id="18" creationId="{0F1CB302-ED70-4E79-B7AD-807990C49A1F}"/>
          </ac:inkMkLst>
        </pc:inkChg>
        <pc:inkChg chg="add del">
          <ac:chgData name="Kriti Shree" userId="S::kriti11153@stfrancisschooljasidih.in::fdd33afa-bbac-49ee-a146-efc4db0053ff" providerId="AD" clId="Web-{A4DDF915-EF9D-44A5-8B71-D5D25F2D8768}" dt="2020-11-18T17:28:52.173" v="31"/>
          <ac:inkMkLst>
            <pc:docMk/>
            <pc:sldMk cId="1968725920" sldId="263"/>
            <ac:inkMk id="19" creationId="{0CD258F8-DB5D-4829-B830-3AFB2237F16D}"/>
          </ac:inkMkLst>
        </pc:inkChg>
        <pc:inkChg chg="add del">
          <ac:chgData name="Kriti Shree" userId="S::kriti11153@stfrancisschooljasidih.in::fdd33afa-bbac-49ee-a146-efc4db0053ff" providerId="AD" clId="Web-{A4DDF915-EF9D-44A5-8B71-D5D25F2D8768}" dt="2020-11-18T17:28:52.173" v="30"/>
          <ac:inkMkLst>
            <pc:docMk/>
            <pc:sldMk cId="1968725920" sldId="263"/>
            <ac:inkMk id="20" creationId="{28A8445A-34D7-45BB-9D8C-FB7763C89BA0}"/>
          </ac:inkMkLst>
        </pc:inkChg>
        <pc:inkChg chg="add del">
          <ac:chgData name="Kriti Shree" userId="S::kriti11153@stfrancisschooljasidih.in::fdd33afa-bbac-49ee-a146-efc4db0053ff" providerId="AD" clId="Web-{A4DDF915-EF9D-44A5-8B71-D5D25F2D8768}" dt="2020-11-18T17:28:52.173" v="29"/>
          <ac:inkMkLst>
            <pc:docMk/>
            <pc:sldMk cId="1968725920" sldId="263"/>
            <ac:inkMk id="21" creationId="{DDF5D842-6287-48AA-B8B6-0A260C9F5483}"/>
          </ac:inkMkLst>
        </pc:inkChg>
        <pc:inkChg chg="add del">
          <ac:chgData name="Kriti Shree" userId="S::kriti11153@stfrancisschooljasidih.in::fdd33afa-bbac-49ee-a146-efc4db0053ff" providerId="AD" clId="Web-{A4DDF915-EF9D-44A5-8B71-D5D25F2D8768}" dt="2020-11-18T17:28:52.173" v="28"/>
          <ac:inkMkLst>
            <pc:docMk/>
            <pc:sldMk cId="1968725920" sldId="263"/>
            <ac:inkMk id="22" creationId="{2FA08050-C4E3-4463-AA54-95B0F06068C1}"/>
          </ac:inkMkLst>
        </pc:inkChg>
        <pc:inkChg chg="add del">
          <ac:chgData name="Kriti Shree" userId="S::kriti11153@stfrancisschooljasidih.in::fdd33afa-bbac-49ee-a146-efc4db0053ff" providerId="AD" clId="Web-{A4DDF915-EF9D-44A5-8B71-D5D25F2D8768}" dt="2020-11-18T17:28:52.173" v="27"/>
          <ac:inkMkLst>
            <pc:docMk/>
            <pc:sldMk cId="1968725920" sldId="263"/>
            <ac:inkMk id="23" creationId="{76FB8FB5-083E-4CC6-B150-D832EC12E5AA}"/>
          </ac:inkMkLst>
        </pc:inkChg>
        <pc:inkChg chg="add del">
          <ac:chgData name="Kriti Shree" userId="S::kriti11153@stfrancisschooljasidih.in::fdd33afa-bbac-49ee-a146-efc4db0053ff" providerId="AD" clId="Web-{A4DDF915-EF9D-44A5-8B71-D5D25F2D8768}" dt="2020-11-18T17:28:52.173" v="26"/>
          <ac:inkMkLst>
            <pc:docMk/>
            <pc:sldMk cId="1968725920" sldId="263"/>
            <ac:inkMk id="24" creationId="{C2B1ABF5-3FFF-4A44-B205-0839737F879A}"/>
          </ac:inkMkLst>
        </pc:inkChg>
        <pc:inkChg chg="add del">
          <ac:chgData name="Kriti Shree" userId="S::kriti11153@stfrancisschooljasidih.in::fdd33afa-bbac-49ee-a146-efc4db0053ff" providerId="AD" clId="Web-{A4DDF915-EF9D-44A5-8B71-D5D25F2D8768}" dt="2020-11-18T17:28:52.173" v="25"/>
          <ac:inkMkLst>
            <pc:docMk/>
            <pc:sldMk cId="1968725920" sldId="263"/>
            <ac:inkMk id="25" creationId="{E3D271BF-6E91-47BB-A3D9-78A19AC794C9}"/>
          </ac:inkMkLst>
        </pc:inkChg>
        <pc:inkChg chg="add del">
          <ac:chgData name="Kriti Shree" userId="S::kriti11153@stfrancisschooljasidih.in::fdd33afa-bbac-49ee-a146-efc4db0053ff" providerId="AD" clId="Web-{A4DDF915-EF9D-44A5-8B71-D5D25F2D8768}" dt="2020-11-18T17:28:52.173" v="24"/>
          <ac:inkMkLst>
            <pc:docMk/>
            <pc:sldMk cId="1968725920" sldId="263"/>
            <ac:inkMk id="26" creationId="{A02C3863-38C9-488F-8F29-926CE0000D9E}"/>
          </ac:inkMkLst>
        </pc:inkChg>
      </pc:sldChg>
    </pc:docChg>
  </pc:docChgLst>
  <pc:docChgLst>
    <pc:chgData name="Kriti Shree" userId="S::kriti11153@stfrancisschooljasidih.in::fdd33afa-bbac-49ee-a146-efc4db0053ff" providerId="AD" clId="Web-{6D3B7066-4FF2-4F84-8A6E-995F42BAAD91}"/>
    <pc:docChg chg="addSld delSld modSld">
      <pc:chgData name="Kriti Shree" userId="S::kriti11153@stfrancisschooljasidih.in::fdd33afa-bbac-49ee-a146-efc4db0053ff" providerId="AD" clId="Web-{6D3B7066-4FF2-4F84-8A6E-995F42BAAD91}" dt="2020-12-03T14:11:37.697" v="142" actId="20577"/>
      <pc:docMkLst>
        <pc:docMk/>
      </pc:docMkLst>
      <pc:sldChg chg="addSp delSp modSp new mod setBg setClrOvrMap">
        <pc:chgData name="Kriti Shree" userId="S::kriti11153@stfrancisschooljasidih.in::fdd33afa-bbac-49ee-a146-efc4db0053ff" providerId="AD" clId="Web-{6D3B7066-4FF2-4F84-8A6E-995F42BAAD91}" dt="2020-12-03T13:54:09.546" v="23"/>
        <pc:sldMkLst>
          <pc:docMk/>
          <pc:sldMk cId="2862961569" sldId="274"/>
        </pc:sldMkLst>
        <pc:spChg chg="mod">
          <ac:chgData name="Kriti Shree" userId="S::kriti11153@stfrancisschooljasidih.in::fdd33afa-bbac-49ee-a146-efc4db0053ff" providerId="AD" clId="Web-{6D3B7066-4FF2-4F84-8A6E-995F42BAAD91}" dt="2020-12-03T13:54:09.546" v="23"/>
          <ac:spMkLst>
            <pc:docMk/>
            <pc:sldMk cId="2862961569" sldId="274"/>
            <ac:spMk id="2" creationId="{50FB2F9A-C961-4908-996B-3464E20E242B}"/>
          </ac:spMkLst>
        </pc:spChg>
        <pc:spChg chg="add del">
          <ac:chgData name="Kriti Shree" userId="S::kriti11153@stfrancisschooljasidih.in::fdd33afa-bbac-49ee-a146-efc4db0053ff" providerId="AD" clId="Web-{6D3B7066-4FF2-4F84-8A6E-995F42BAAD91}" dt="2020-12-03T13:54:09.546" v="23"/>
          <ac:spMkLst>
            <pc:docMk/>
            <pc:sldMk cId="2862961569" sldId="274"/>
            <ac:spMk id="8" creationId="{E6C8E6EB-4C59-429B-97E4-72A058CFC4FB}"/>
          </ac:spMkLst>
        </pc:spChg>
        <pc:spChg chg="add del">
          <ac:chgData name="Kriti Shree" userId="S::kriti11153@stfrancisschooljasidih.in::fdd33afa-bbac-49ee-a146-efc4db0053ff" providerId="AD" clId="Web-{6D3B7066-4FF2-4F84-8A6E-995F42BAAD91}" dt="2020-12-03T13:54:09.546" v="23"/>
          <ac:spMkLst>
            <pc:docMk/>
            <pc:sldMk cId="2862961569" sldId="274"/>
            <ac:spMk id="10" creationId="{B5B90362-AFCC-46A9-B41C-A257A8C5B314}"/>
          </ac:spMkLst>
        </pc:spChg>
        <pc:spChg chg="add del">
          <ac:chgData name="Kriti Shree" userId="S::kriti11153@stfrancisschooljasidih.in::fdd33afa-bbac-49ee-a146-efc4db0053ff" providerId="AD" clId="Web-{6D3B7066-4FF2-4F84-8A6E-995F42BAAD91}" dt="2020-12-03T13:54:09.546" v="23"/>
          <ac:spMkLst>
            <pc:docMk/>
            <pc:sldMk cId="2862961569" sldId="274"/>
            <ac:spMk id="12" creationId="{F71EF7F1-38BA-471D-8CD4-2A9AE8E35527}"/>
          </ac:spMkLst>
        </pc:spChg>
        <pc:spChg chg="add del">
          <ac:chgData name="Kriti Shree" userId="S::kriti11153@stfrancisschooljasidih.in::fdd33afa-bbac-49ee-a146-efc4db0053ff" providerId="AD" clId="Web-{6D3B7066-4FF2-4F84-8A6E-995F42BAAD91}" dt="2020-12-03T13:54:09.546" v="23"/>
          <ac:spMkLst>
            <pc:docMk/>
            <pc:sldMk cId="2862961569" sldId="274"/>
            <ac:spMk id="14" creationId="{C0524398-BFB4-4C4A-8317-83B8729F9B26}"/>
          </ac:spMkLst>
        </pc:spChg>
        <pc:spChg chg="add del">
          <ac:chgData name="Kriti Shree" userId="S::kriti11153@stfrancisschooljasidih.in::fdd33afa-bbac-49ee-a146-efc4db0053ff" providerId="AD" clId="Web-{6D3B7066-4FF2-4F84-8A6E-995F42BAAD91}" dt="2020-12-03T13:54:09.546" v="23"/>
          <ac:spMkLst>
            <pc:docMk/>
            <pc:sldMk cId="2862961569" sldId="274"/>
            <ac:spMk id="16" creationId="{6B695AA2-4B70-477F-AF90-536B720A1343}"/>
          </ac:spMkLst>
        </pc:spChg>
        <pc:spChg chg="add">
          <ac:chgData name="Kriti Shree" userId="S::kriti11153@stfrancisschooljasidih.in::fdd33afa-bbac-49ee-a146-efc4db0053ff" providerId="AD" clId="Web-{6D3B7066-4FF2-4F84-8A6E-995F42BAAD91}" dt="2020-12-03T13:54:09.546" v="23"/>
          <ac:spMkLst>
            <pc:docMk/>
            <pc:sldMk cId="2862961569" sldId="274"/>
            <ac:spMk id="21" creationId="{E6C8E6EB-4C59-429B-97E4-72A058CFC4FB}"/>
          </ac:spMkLst>
        </pc:spChg>
        <pc:spChg chg="add">
          <ac:chgData name="Kriti Shree" userId="S::kriti11153@stfrancisschooljasidih.in::fdd33afa-bbac-49ee-a146-efc4db0053ff" providerId="AD" clId="Web-{6D3B7066-4FF2-4F84-8A6E-995F42BAAD91}" dt="2020-12-03T13:54:09.546" v="23"/>
          <ac:spMkLst>
            <pc:docMk/>
            <pc:sldMk cId="2862961569" sldId="274"/>
            <ac:spMk id="23" creationId="{B5B90362-AFCC-46A9-B41C-A257A8C5B314}"/>
          </ac:spMkLst>
        </pc:spChg>
        <pc:spChg chg="add">
          <ac:chgData name="Kriti Shree" userId="S::kriti11153@stfrancisschooljasidih.in::fdd33afa-bbac-49ee-a146-efc4db0053ff" providerId="AD" clId="Web-{6D3B7066-4FF2-4F84-8A6E-995F42BAAD91}" dt="2020-12-03T13:54:09.546" v="23"/>
          <ac:spMkLst>
            <pc:docMk/>
            <pc:sldMk cId="2862961569" sldId="274"/>
            <ac:spMk id="25" creationId="{F71EF7F1-38BA-471D-8CD4-2A9AE8E35527}"/>
          </ac:spMkLst>
        </pc:spChg>
        <pc:spChg chg="add">
          <ac:chgData name="Kriti Shree" userId="S::kriti11153@stfrancisschooljasidih.in::fdd33afa-bbac-49ee-a146-efc4db0053ff" providerId="AD" clId="Web-{6D3B7066-4FF2-4F84-8A6E-995F42BAAD91}" dt="2020-12-03T13:54:09.546" v="23"/>
          <ac:spMkLst>
            <pc:docMk/>
            <pc:sldMk cId="2862961569" sldId="274"/>
            <ac:spMk id="27" creationId="{C0524398-BFB4-4C4A-8317-83B8729F9B26}"/>
          </ac:spMkLst>
        </pc:spChg>
        <pc:spChg chg="add">
          <ac:chgData name="Kriti Shree" userId="S::kriti11153@stfrancisschooljasidih.in::fdd33afa-bbac-49ee-a146-efc4db0053ff" providerId="AD" clId="Web-{6D3B7066-4FF2-4F84-8A6E-995F42BAAD91}" dt="2020-12-03T13:54:09.546" v="23"/>
          <ac:spMkLst>
            <pc:docMk/>
            <pc:sldMk cId="2862961569" sldId="274"/>
            <ac:spMk id="29" creationId="{5683D043-25BB-4AC9-8130-641179672614}"/>
          </ac:spMkLst>
        </pc:spChg>
        <pc:spChg chg="add">
          <ac:chgData name="Kriti Shree" userId="S::kriti11153@stfrancisschooljasidih.in::fdd33afa-bbac-49ee-a146-efc4db0053ff" providerId="AD" clId="Web-{6D3B7066-4FF2-4F84-8A6E-995F42BAAD91}" dt="2020-12-03T13:54:09.546" v="23"/>
          <ac:spMkLst>
            <pc:docMk/>
            <pc:sldMk cId="2862961569" sldId="274"/>
            <ac:spMk id="31" creationId="{AA61CCAC-6875-474C-8E9E-F57ABF078C2B}"/>
          </ac:spMkLst>
        </pc:spChg>
        <pc:picChg chg="add mod">
          <ac:chgData name="Kriti Shree" userId="S::kriti11153@stfrancisschooljasidih.in::fdd33afa-bbac-49ee-a146-efc4db0053ff" providerId="AD" clId="Web-{6D3B7066-4FF2-4F84-8A6E-995F42BAAD91}" dt="2020-12-03T13:54:09.546" v="23"/>
          <ac:picMkLst>
            <pc:docMk/>
            <pc:sldMk cId="2862961569" sldId="274"/>
            <ac:picMk id="4" creationId="{ABE558BC-9A1C-4DDC-A478-0EA874899EB7}"/>
          </ac:picMkLst>
        </pc:picChg>
      </pc:sldChg>
      <pc:sldChg chg="addSp modSp new del mod setBg setClrOvrMap">
        <pc:chgData name="Kriti Shree" userId="S::kriti11153@stfrancisschooljasidih.in::fdd33afa-bbac-49ee-a146-efc4db0053ff" providerId="AD" clId="Web-{6D3B7066-4FF2-4F84-8A6E-995F42BAAD91}" dt="2020-12-03T13:53:17.311" v="12"/>
        <pc:sldMkLst>
          <pc:docMk/>
          <pc:sldMk cId="3879544772" sldId="274"/>
        </pc:sldMkLst>
        <pc:spChg chg="mod">
          <ac:chgData name="Kriti Shree" userId="S::kriti11153@stfrancisschooljasidih.in::fdd33afa-bbac-49ee-a146-efc4db0053ff" providerId="AD" clId="Web-{6D3B7066-4FF2-4F84-8A6E-995F42BAAD91}" dt="2020-12-03T13:52:51.185" v="9" actId="14100"/>
          <ac:spMkLst>
            <pc:docMk/>
            <pc:sldMk cId="3879544772" sldId="274"/>
            <ac:spMk id="2" creationId="{FE00D436-9B91-4184-A4C6-9A9C6710C4BF}"/>
          </ac:spMkLst>
        </pc:spChg>
        <pc:spChg chg="add">
          <ac:chgData name="Kriti Shree" userId="S::kriti11153@stfrancisschooljasidih.in::fdd33afa-bbac-49ee-a146-efc4db0053ff" providerId="AD" clId="Web-{6D3B7066-4FF2-4F84-8A6E-995F42BAAD91}" dt="2020-12-03T13:51:48.809" v="1"/>
          <ac:spMkLst>
            <pc:docMk/>
            <pc:sldMk cId="3879544772" sldId="274"/>
            <ac:spMk id="8" creationId="{E6C8E6EB-4C59-429B-97E4-72A058CFC4FB}"/>
          </ac:spMkLst>
        </pc:spChg>
        <pc:spChg chg="add">
          <ac:chgData name="Kriti Shree" userId="S::kriti11153@stfrancisschooljasidih.in::fdd33afa-bbac-49ee-a146-efc4db0053ff" providerId="AD" clId="Web-{6D3B7066-4FF2-4F84-8A6E-995F42BAAD91}" dt="2020-12-03T13:51:48.809" v="1"/>
          <ac:spMkLst>
            <pc:docMk/>
            <pc:sldMk cId="3879544772" sldId="274"/>
            <ac:spMk id="10" creationId="{B5B90362-AFCC-46A9-B41C-A257A8C5B314}"/>
          </ac:spMkLst>
        </pc:spChg>
        <pc:spChg chg="add">
          <ac:chgData name="Kriti Shree" userId="S::kriti11153@stfrancisschooljasidih.in::fdd33afa-bbac-49ee-a146-efc4db0053ff" providerId="AD" clId="Web-{6D3B7066-4FF2-4F84-8A6E-995F42BAAD91}" dt="2020-12-03T13:51:48.809" v="1"/>
          <ac:spMkLst>
            <pc:docMk/>
            <pc:sldMk cId="3879544772" sldId="274"/>
            <ac:spMk id="12" creationId="{F71EF7F1-38BA-471D-8CD4-2A9AE8E35527}"/>
          </ac:spMkLst>
        </pc:spChg>
        <pc:spChg chg="add">
          <ac:chgData name="Kriti Shree" userId="S::kriti11153@stfrancisschooljasidih.in::fdd33afa-bbac-49ee-a146-efc4db0053ff" providerId="AD" clId="Web-{6D3B7066-4FF2-4F84-8A6E-995F42BAAD91}" dt="2020-12-03T13:51:48.809" v="1"/>
          <ac:spMkLst>
            <pc:docMk/>
            <pc:sldMk cId="3879544772" sldId="274"/>
            <ac:spMk id="14" creationId="{C0524398-BFB4-4C4A-8317-83B8729F9B26}"/>
          </ac:spMkLst>
        </pc:spChg>
        <pc:spChg chg="add">
          <ac:chgData name="Kriti Shree" userId="S::kriti11153@stfrancisschooljasidih.in::fdd33afa-bbac-49ee-a146-efc4db0053ff" providerId="AD" clId="Web-{6D3B7066-4FF2-4F84-8A6E-995F42BAAD91}" dt="2020-12-03T13:51:48.809" v="1"/>
          <ac:spMkLst>
            <pc:docMk/>
            <pc:sldMk cId="3879544772" sldId="274"/>
            <ac:spMk id="16" creationId="{6B695AA2-4B70-477F-AF90-536B720A1343}"/>
          </ac:spMkLst>
        </pc:spChg>
        <pc:picChg chg="add mod">
          <ac:chgData name="Kriti Shree" userId="S::kriti11153@stfrancisschooljasidih.in::fdd33afa-bbac-49ee-a146-efc4db0053ff" providerId="AD" clId="Web-{6D3B7066-4FF2-4F84-8A6E-995F42BAAD91}" dt="2020-12-03T13:52:57.732" v="11" actId="1076"/>
          <ac:picMkLst>
            <pc:docMk/>
            <pc:sldMk cId="3879544772" sldId="274"/>
            <ac:picMk id="4" creationId="{9C710FBA-6237-4368-9392-0B54A732BE31}"/>
          </ac:picMkLst>
        </pc:picChg>
      </pc:sldChg>
      <pc:sldChg chg="addSp modSp new mod setBg">
        <pc:chgData name="Kriti Shree" userId="S::kriti11153@stfrancisschooljasidih.in::fdd33afa-bbac-49ee-a146-efc4db0053ff" providerId="AD" clId="Web-{6D3B7066-4FF2-4F84-8A6E-995F42BAAD91}" dt="2020-12-03T13:55:09.735" v="32"/>
        <pc:sldMkLst>
          <pc:docMk/>
          <pc:sldMk cId="4137231333" sldId="275"/>
        </pc:sldMkLst>
        <pc:spChg chg="mod">
          <ac:chgData name="Kriti Shree" userId="S::kriti11153@stfrancisschooljasidih.in::fdd33afa-bbac-49ee-a146-efc4db0053ff" providerId="AD" clId="Web-{6D3B7066-4FF2-4F84-8A6E-995F42BAAD91}" dt="2020-12-03T13:55:09.735" v="32"/>
          <ac:spMkLst>
            <pc:docMk/>
            <pc:sldMk cId="4137231333" sldId="275"/>
            <ac:spMk id="2" creationId="{058E53B3-B8DE-4D2B-B8F2-2F95D2337EDC}"/>
          </ac:spMkLst>
        </pc:spChg>
        <pc:spChg chg="add">
          <ac:chgData name="Kriti Shree" userId="S::kriti11153@stfrancisschooljasidih.in::fdd33afa-bbac-49ee-a146-efc4db0053ff" providerId="AD" clId="Web-{6D3B7066-4FF2-4F84-8A6E-995F42BAAD91}" dt="2020-12-03T13:55:09.735" v="32"/>
          <ac:spMkLst>
            <pc:docMk/>
            <pc:sldMk cId="4137231333" sldId="275"/>
            <ac:spMk id="7" creationId="{DCF4EB5C-ED25-4675-8255-2F5B12CFFCF0}"/>
          </ac:spMkLst>
        </pc:spChg>
        <pc:spChg chg="add">
          <ac:chgData name="Kriti Shree" userId="S::kriti11153@stfrancisschooljasidih.in::fdd33afa-bbac-49ee-a146-efc4db0053ff" providerId="AD" clId="Web-{6D3B7066-4FF2-4F84-8A6E-995F42BAAD91}" dt="2020-12-03T13:55:09.735" v="32"/>
          <ac:spMkLst>
            <pc:docMk/>
            <pc:sldMk cId="4137231333" sldId="275"/>
            <ac:spMk id="9" creationId="{9514EC6E-A557-42A2-BCDC-3ABFFC5E564D}"/>
          </ac:spMkLst>
        </pc:spChg>
        <pc:spChg chg="add">
          <ac:chgData name="Kriti Shree" userId="S::kriti11153@stfrancisschooljasidih.in::fdd33afa-bbac-49ee-a146-efc4db0053ff" providerId="AD" clId="Web-{6D3B7066-4FF2-4F84-8A6E-995F42BAAD91}" dt="2020-12-03T13:55:09.735" v="32"/>
          <ac:spMkLst>
            <pc:docMk/>
            <pc:sldMk cId="4137231333" sldId="275"/>
            <ac:spMk id="11" creationId="{905482C9-EB42-4BFE-95BF-7FD661F07657}"/>
          </ac:spMkLst>
        </pc:spChg>
        <pc:spChg chg="add">
          <ac:chgData name="Kriti Shree" userId="S::kriti11153@stfrancisschooljasidih.in::fdd33afa-bbac-49ee-a146-efc4db0053ff" providerId="AD" clId="Web-{6D3B7066-4FF2-4F84-8A6E-995F42BAAD91}" dt="2020-12-03T13:55:09.735" v="32"/>
          <ac:spMkLst>
            <pc:docMk/>
            <pc:sldMk cId="4137231333" sldId="275"/>
            <ac:spMk id="13" creationId="{7539E646-A625-4A26-86ED-BD90EDD329F7}"/>
          </ac:spMkLst>
        </pc:spChg>
        <pc:spChg chg="add">
          <ac:chgData name="Kriti Shree" userId="S::kriti11153@stfrancisschooljasidih.in::fdd33afa-bbac-49ee-a146-efc4db0053ff" providerId="AD" clId="Web-{6D3B7066-4FF2-4F84-8A6E-995F42BAAD91}" dt="2020-12-03T13:55:09.735" v="32"/>
          <ac:spMkLst>
            <pc:docMk/>
            <pc:sldMk cId="4137231333" sldId="275"/>
            <ac:spMk id="15" creationId="{9DD60C94-0C9C-47B7-BE88-045235ACCC6A}"/>
          </ac:spMkLst>
        </pc:spChg>
        <pc:spChg chg="add">
          <ac:chgData name="Kriti Shree" userId="S::kriti11153@stfrancisschooljasidih.in::fdd33afa-bbac-49ee-a146-efc4db0053ff" providerId="AD" clId="Web-{6D3B7066-4FF2-4F84-8A6E-995F42BAAD91}" dt="2020-12-03T13:55:09.735" v="32"/>
          <ac:spMkLst>
            <pc:docMk/>
            <pc:sldMk cId="4137231333" sldId="275"/>
            <ac:spMk id="17" creationId="{BFCF7016-AC99-433F-B943-24C3736E0602}"/>
          </ac:spMkLst>
        </pc:spChg>
        <pc:spChg chg="add">
          <ac:chgData name="Kriti Shree" userId="S::kriti11153@stfrancisschooljasidih.in::fdd33afa-bbac-49ee-a146-efc4db0053ff" providerId="AD" clId="Web-{6D3B7066-4FF2-4F84-8A6E-995F42BAAD91}" dt="2020-12-03T13:55:09.735" v="32"/>
          <ac:spMkLst>
            <pc:docMk/>
            <pc:sldMk cId="4137231333" sldId="275"/>
            <ac:spMk id="19" creationId="{A03737D1-A930-4E3E-9160-3CD4AEC72AB7}"/>
          </ac:spMkLst>
        </pc:spChg>
        <pc:spChg chg="add">
          <ac:chgData name="Kriti Shree" userId="S::kriti11153@stfrancisschooljasidih.in::fdd33afa-bbac-49ee-a146-efc4db0053ff" providerId="AD" clId="Web-{6D3B7066-4FF2-4F84-8A6E-995F42BAAD91}" dt="2020-12-03T13:55:09.735" v="32"/>
          <ac:spMkLst>
            <pc:docMk/>
            <pc:sldMk cId="4137231333" sldId="275"/>
            <ac:spMk id="21" creationId="{F71CFF33-010E-4E26-A285-83B182982358}"/>
          </ac:spMkLst>
        </pc:spChg>
      </pc:sldChg>
      <pc:sldChg chg="addSp delSp modSp new mod setBg">
        <pc:chgData name="Kriti Shree" userId="S::kriti11153@stfrancisschooljasidih.in::fdd33afa-bbac-49ee-a146-efc4db0053ff" providerId="AD" clId="Web-{6D3B7066-4FF2-4F84-8A6E-995F42BAAD91}" dt="2020-12-03T13:56:22.940" v="48" actId="20577"/>
        <pc:sldMkLst>
          <pc:docMk/>
          <pc:sldMk cId="56376105" sldId="276"/>
        </pc:sldMkLst>
        <pc:spChg chg="mod">
          <ac:chgData name="Kriti Shree" userId="S::kriti11153@stfrancisschooljasidih.in::fdd33afa-bbac-49ee-a146-efc4db0053ff" providerId="AD" clId="Web-{6D3B7066-4FF2-4F84-8A6E-995F42BAAD91}" dt="2020-12-03T13:56:22.940" v="48" actId="20577"/>
          <ac:spMkLst>
            <pc:docMk/>
            <pc:sldMk cId="56376105" sldId="276"/>
            <ac:spMk id="2" creationId="{737DAC5D-B88C-402F-926B-C8A11A867F2F}"/>
          </ac:spMkLst>
        </pc:spChg>
        <pc:spChg chg="add del">
          <ac:chgData name="Kriti Shree" userId="S::kriti11153@stfrancisschooljasidih.in::fdd33afa-bbac-49ee-a146-efc4db0053ff" providerId="AD" clId="Web-{6D3B7066-4FF2-4F84-8A6E-995F42BAAD91}" dt="2020-12-03T13:56:08.878" v="44"/>
          <ac:spMkLst>
            <pc:docMk/>
            <pc:sldMk cId="56376105" sldId="276"/>
            <ac:spMk id="4" creationId="{DCF4EB5C-ED25-4675-8255-2F5B12CFFCF0}"/>
          </ac:spMkLst>
        </pc:spChg>
        <pc:spChg chg="add del">
          <ac:chgData name="Kriti Shree" userId="S::kriti11153@stfrancisschooljasidih.in::fdd33afa-bbac-49ee-a146-efc4db0053ff" providerId="AD" clId="Web-{6D3B7066-4FF2-4F84-8A6E-995F42BAAD91}" dt="2020-12-03T13:56:08.878" v="44"/>
          <ac:spMkLst>
            <pc:docMk/>
            <pc:sldMk cId="56376105" sldId="276"/>
            <ac:spMk id="5" creationId="{9514EC6E-A557-42A2-BCDC-3ABFFC5E564D}"/>
          </ac:spMkLst>
        </pc:spChg>
        <pc:spChg chg="add del">
          <ac:chgData name="Kriti Shree" userId="S::kriti11153@stfrancisschooljasidih.in::fdd33afa-bbac-49ee-a146-efc4db0053ff" providerId="AD" clId="Web-{6D3B7066-4FF2-4F84-8A6E-995F42BAAD91}" dt="2020-12-03T13:56:08.878" v="44"/>
          <ac:spMkLst>
            <pc:docMk/>
            <pc:sldMk cId="56376105" sldId="276"/>
            <ac:spMk id="6" creationId="{905482C9-EB42-4BFE-95BF-7FD661F07657}"/>
          </ac:spMkLst>
        </pc:spChg>
        <pc:spChg chg="add del">
          <ac:chgData name="Kriti Shree" userId="S::kriti11153@stfrancisschooljasidih.in::fdd33afa-bbac-49ee-a146-efc4db0053ff" providerId="AD" clId="Web-{6D3B7066-4FF2-4F84-8A6E-995F42BAAD91}" dt="2020-12-03T13:56:04.284" v="42"/>
          <ac:spMkLst>
            <pc:docMk/>
            <pc:sldMk cId="56376105" sldId="276"/>
            <ac:spMk id="7" creationId="{DCF4EB5C-ED25-4675-8255-2F5B12CFFCF0}"/>
          </ac:spMkLst>
        </pc:spChg>
        <pc:spChg chg="add del">
          <ac:chgData name="Kriti Shree" userId="S::kriti11153@stfrancisschooljasidih.in::fdd33afa-bbac-49ee-a146-efc4db0053ff" providerId="AD" clId="Web-{6D3B7066-4FF2-4F84-8A6E-995F42BAAD91}" dt="2020-12-03T13:56:08.878" v="44"/>
          <ac:spMkLst>
            <pc:docMk/>
            <pc:sldMk cId="56376105" sldId="276"/>
            <ac:spMk id="8" creationId="{7539E646-A625-4A26-86ED-BD90EDD329F7}"/>
          </ac:spMkLst>
        </pc:spChg>
        <pc:spChg chg="add del">
          <ac:chgData name="Kriti Shree" userId="S::kriti11153@stfrancisschooljasidih.in::fdd33afa-bbac-49ee-a146-efc4db0053ff" providerId="AD" clId="Web-{6D3B7066-4FF2-4F84-8A6E-995F42BAAD91}" dt="2020-12-03T13:56:04.284" v="42"/>
          <ac:spMkLst>
            <pc:docMk/>
            <pc:sldMk cId="56376105" sldId="276"/>
            <ac:spMk id="9" creationId="{9514EC6E-A557-42A2-BCDC-3ABFFC5E564D}"/>
          </ac:spMkLst>
        </pc:spChg>
        <pc:spChg chg="add del">
          <ac:chgData name="Kriti Shree" userId="S::kriti11153@stfrancisschooljasidih.in::fdd33afa-bbac-49ee-a146-efc4db0053ff" providerId="AD" clId="Web-{6D3B7066-4FF2-4F84-8A6E-995F42BAAD91}" dt="2020-12-03T13:56:08.878" v="44"/>
          <ac:spMkLst>
            <pc:docMk/>
            <pc:sldMk cId="56376105" sldId="276"/>
            <ac:spMk id="10" creationId="{9FE6175D-CE1B-4C8E-8FF8-7309F21F31C5}"/>
          </ac:spMkLst>
        </pc:spChg>
        <pc:spChg chg="add del">
          <ac:chgData name="Kriti Shree" userId="S::kriti11153@stfrancisschooljasidih.in::fdd33afa-bbac-49ee-a146-efc4db0053ff" providerId="AD" clId="Web-{6D3B7066-4FF2-4F84-8A6E-995F42BAAD91}" dt="2020-12-03T13:56:04.284" v="42"/>
          <ac:spMkLst>
            <pc:docMk/>
            <pc:sldMk cId="56376105" sldId="276"/>
            <ac:spMk id="11" creationId="{905482C9-EB42-4BFE-95BF-7FD661F07657}"/>
          </ac:spMkLst>
        </pc:spChg>
        <pc:spChg chg="add del">
          <ac:chgData name="Kriti Shree" userId="S::kriti11153@stfrancisschooljasidih.in::fdd33afa-bbac-49ee-a146-efc4db0053ff" providerId="AD" clId="Web-{6D3B7066-4FF2-4F84-8A6E-995F42BAAD91}" dt="2020-12-03T13:56:08.878" v="44"/>
          <ac:spMkLst>
            <pc:docMk/>
            <pc:sldMk cId="56376105" sldId="276"/>
            <ac:spMk id="12" creationId="{0DF8C05A-3103-44B5-AFBC-A8FC5AF00AFD}"/>
          </ac:spMkLst>
        </pc:spChg>
        <pc:spChg chg="add del">
          <ac:chgData name="Kriti Shree" userId="S::kriti11153@stfrancisschooljasidih.in::fdd33afa-bbac-49ee-a146-efc4db0053ff" providerId="AD" clId="Web-{6D3B7066-4FF2-4F84-8A6E-995F42BAAD91}" dt="2020-12-03T13:56:04.284" v="42"/>
          <ac:spMkLst>
            <pc:docMk/>
            <pc:sldMk cId="56376105" sldId="276"/>
            <ac:spMk id="13" creationId="{7539E646-A625-4A26-86ED-BD90EDD329F7}"/>
          </ac:spMkLst>
        </pc:spChg>
        <pc:spChg chg="add del">
          <ac:chgData name="Kriti Shree" userId="S::kriti11153@stfrancisschooljasidih.in::fdd33afa-bbac-49ee-a146-efc4db0053ff" providerId="AD" clId="Web-{6D3B7066-4FF2-4F84-8A6E-995F42BAAD91}" dt="2020-12-03T13:56:08.878" v="44"/>
          <ac:spMkLst>
            <pc:docMk/>
            <pc:sldMk cId="56376105" sldId="276"/>
            <ac:spMk id="14" creationId="{0794EE00-AFAB-44F8-902F-E94445806663}"/>
          </ac:spMkLst>
        </pc:spChg>
        <pc:spChg chg="add del">
          <ac:chgData name="Kriti Shree" userId="S::kriti11153@stfrancisschooljasidih.in::fdd33afa-bbac-49ee-a146-efc4db0053ff" providerId="AD" clId="Web-{6D3B7066-4FF2-4F84-8A6E-995F42BAAD91}" dt="2020-12-03T13:56:04.284" v="42"/>
          <ac:spMkLst>
            <pc:docMk/>
            <pc:sldMk cId="56376105" sldId="276"/>
            <ac:spMk id="15" creationId="{9DD60C94-0C9C-47B7-BE88-045235ACCC6A}"/>
          </ac:spMkLst>
        </pc:spChg>
        <pc:spChg chg="add del">
          <ac:chgData name="Kriti Shree" userId="S::kriti11153@stfrancisschooljasidih.in::fdd33afa-bbac-49ee-a146-efc4db0053ff" providerId="AD" clId="Web-{6D3B7066-4FF2-4F84-8A6E-995F42BAAD91}" dt="2020-12-03T13:56:08.878" v="44"/>
          <ac:spMkLst>
            <pc:docMk/>
            <pc:sldMk cId="56376105" sldId="276"/>
            <ac:spMk id="16" creationId="{95F12ABC-29DF-4D0F-9FE7-873B7F8E32DC}"/>
          </ac:spMkLst>
        </pc:spChg>
        <pc:spChg chg="add del">
          <ac:chgData name="Kriti Shree" userId="S::kriti11153@stfrancisschooljasidih.in::fdd33afa-bbac-49ee-a146-efc4db0053ff" providerId="AD" clId="Web-{6D3B7066-4FF2-4F84-8A6E-995F42BAAD91}" dt="2020-12-03T13:56:04.284" v="42"/>
          <ac:spMkLst>
            <pc:docMk/>
            <pc:sldMk cId="56376105" sldId="276"/>
            <ac:spMk id="17" creationId="{BFCF7016-AC99-433F-B943-24C3736E0602}"/>
          </ac:spMkLst>
        </pc:spChg>
        <pc:spChg chg="add del">
          <ac:chgData name="Kriti Shree" userId="S::kriti11153@stfrancisschooljasidih.in::fdd33afa-bbac-49ee-a146-efc4db0053ff" providerId="AD" clId="Web-{6D3B7066-4FF2-4F84-8A6E-995F42BAAD91}" dt="2020-12-03T13:56:11.878" v="46"/>
          <ac:spMkLst>
            <pc:docMk/>
            <pc:sldMk cId="56376105" sldId="276"/>
            <ac:spMk id="18" creationId="{DCF4EB5C-ED25-4675-8255-2F5B12CFFCF0}"/>
          </ac:spMkLst>
        </pc:spChg>
        <pc:spChg chg="add del">
          <ac:chgData name="Kriti Shree" userId="S::kriti11153@stfrancisschooljasidih.in::fdd33afa-bbac-49ee-a146-efc4db0053ff" providerId="AD" clId="Web-{6D3B7066-4FF2-4F84-8A6E-995F42BAAD91}" dt="2020-12-03T13:56:04.284" v="42"/>
          <ac:spMkLst>
            <pc:docMk/>
            <pc:sldMk cId="56376105" sldId="276"/>
            <ac:spMk id="19" creationId="{A03737D1-A930-4E3E-9160-3CD4AEC72AB7}"/>
          </ac:spMkLst>
        </pc:spChg>
        <pc:spChg chg="add del">
          <ac:chgData name="Kriti Shree" userId="S::kriti11153@stfrancisschooljasidih.in::fdd33afa-bbac-49ee-a146-efc4db0053ff" providerId="AD" clId="Web-{6D3B7066-4FF2-4F84-8A6E-995F42BAAD91}" dt="2020-12-03T13:56:11.878" v="46"/>
          <ac:spMkLst>
            <pc:docMk/>
            <pc:sldMk cId="56376105" sldId="276"/>
            <ac:spMk id="20" creationId="{9514EC6E-A557-42A2-BCDC-3ABFFC5E564D}"/>
          </ac:spMkLst>
        </pc:spChg>
        <pc:spChg chg="add del">
          <ac:chgData name="Kriti Shree" userId="S::kriti11153@stfrancisschooljasidih.in::fdd33afa-bbac-49ee-a146-efc4db0053ff" providerId="AD" clId="Web-{6D3B7066-4FF2-4F84-8A6E-995F42BAAD91}" dt="2020-12-03T13:56:04.284" v="42"/>
          <ac:spMkLst>
            <pc:docMk/>
            <pc:sldMk cId="56376105" sldId="276"/>
            <ac:spMk id="21" creationId="{F71CFF33-010E-4E26-A285-83B182982358}"/>
          </ac:spMkLst>
        </pc:spChg>
        <pc:spChg chg="add del">
          <ac:chgData name="Kriti Shree" userId="S::kriti11153@stfrancisschooljasidih.in::fdd33afa-bbac-49ee-a146-efc4db0053ff" providerId="AD" clId="Web-{6D3B7066-4FF2-4F84-8A6E-995F42BAAD91}" dt="2020-12-03T13:56:11.878" v="46"/>
          <ac:spMkLst>
            <pc:docMk/>
            <pc:sldMk cId="56376105" sldId="276"/>
            <ac:spMk id="22" creationId="{905482C9-EB42-4BFE-95BF-7FD661F07657}"/>
          </ac:spMkLst>
        </pc:spChg>
        <pc:spChg chg="add del">
          <ac:chgData name="Kriti Shree" userId="S::kriti11153@stfrancisschooljasidih.in::fdd33afa-bbac-49ee-a146-efc4db0053ff" providerId="AD" clId="Web-{6D3B7066-4FF2-4F84-8A6E-995F42BAAD91}" dt="2020-12-03T13:56:11.878" v="46"/>
          <ac:spMkLst>
            <pc:docMk/>
            <pc:sldMk cId="56376105" sldId="276"/>
            <ac:spMk id="23" creationId="{7539E646-A625-4A26-86ED-BD90EDD329F7}"/>
          </ac:spMkLst>
        </pc:spChg>
        <pc:spChg chg="add del">
          <ac:chgData name="Kriti Shree" userId="S::kriti11153@stfrancisschooljasidih.in::fdd33afa-bbac-49ee-a146-efc4db0053ff" providerId="AD" clId="Web-{6D3B7066-4FF2-4F84-8A6E-995F42BAAD91}" dt="2020-12-03T13:56:11.878" v="46"/>
          <ac:spMkLst>
            <pc:docMk/>
            <pc:sldMk cId="56376105" sldId="276"/>
            <ac:spMk id="24" creationId="{9DD60C94-0C9C-47B7-BE88-045235ACCC6A}"/>
          </ac:spMkLst>
        </pc:spChg>
        <pc:spChg chg="add del">
          <ac:chgData name="Kriti Shree" userId="S::kriti11153@stfrancisschooljasidih.in::fdd33afa-bbac-49ee-a146-efc4db0053ff" providerId="AD" clId="Web-{6D3B7066-4FF2-4F84-8A6E-995F42BAAD91}" dt="2020-12-03T13:56:11.878" v="46"/>
          <ac:spMkLst>
            <pc:docMk/>
            <pc:sldMk cId="56376105" sldId="276"/>
            <ac:spMk id="25" creationId="{BFCF7016-AC99-433F-B943-24C3736E0602}"/>
          </ac:spMkLst>
        </pc:spChg>
        <pc:spChg chg="add del">
          <ac:chgData name="Kriti Shree" userId="S::kriti11153@stfrancisschooljasidih.in::fdd33afa-bbac-49ee-a146-efc4db0053ff" providerId="AD" clId="Web-{6D3B7066-4FF2-4F84-8A6E-995F42BAAD91}" dt="2020-12-03T13:56:11.878" v="46"/>
          <ac:spMkLst>
            <pc:docMk/>
            <pc:sldMk cId="56376105" sldId="276"/>
            <ac:spMk id="26" creationId="{A03737D1-A930-4E3E-9160-3CD4AEC72AB7}"/>
          </ac:spMkLst>
        </pc:spChg>
        <pc:spChg chg="add del">
          <ac:chgData name="Kriti Shree" userId="S::kriti11153@stfrancisschooljasidih.in::fdd33afa-bbac-49ee-a146-efc4db0053ff" providerId="AD" clId="Web-{6D3B7066-4FF2-4F84-8A6E-995F42BAAD91}" dt="2020-12-03T13:56:11.878" v="46"/>
          <ac:spMkLst>
            <pc:docMk/>
            <pc:sldMk cId="56376105" sldId="276"/>
            <ac:spMk id="27" creationId="{F71CFF33-010E-4E26-A285-83B182982358}"/>
          </ac:spMkLst>
        </pc:spChg>
        <pc:spChg chg="add">
          <ac:chgData name="Kriti Shree" userId="S::kriti11153@stfrancisschooljasidih.in::fdd33afa-bbac-49ee-a146-efc4db0053ff" providerId="AD" clId="Web-{6D3B7066-4FF2-4F84-8A6E-995F42BAAD91}" dt="2020-12-03T13:56:11.893" v="47"/>
          <ac:spMkLst>
            <pc:docMk/>
            <pc:sldMk cId="56376105" sldId="276"/>
            <ac:spMk id="28" creationId="{DCF4EB5C-ED25-4675-8255-2F5B12CFFCF0}"/>
          </ac:spMkLst>
        </pc:spChg>
        <pc:spChg chg="add">
          <ac:chgData name="Kriti Shree" userId="S::kriti11153@stfrancisschooljasidih.in::fdd33afa-bbac-49ee-a146-efc4db0053ff" providerId="AD" clId="Web-{6D3B7066-4FF2-4F84-8A6E-995F42BAAD91}" dt="2020-12-03T13:56:11.893" v="47"/>
          <ac:spMkLst>
            <pc:docMk/>
            <pc:sldMk cId="56376105" sldId="276"/>
            <ac:spMk id="29" creationId="{9514EC6E-A557-42A2-BCDC-3ABFFC5E564D}"/>
          </ac:spMkLst>
        </pc:spChg>
        <pc:spChg chg="add">
          <ac:chgData name="Kriti Shree" userId="S::kriti11153@stfrancisschooljasidih.in::fdd33afa-bbac-49ee-a146-efc4db0053ff" providerId="AD" clId="Web-{6D3B7066-4FF2-4F84-8A6E-995F42BAAD91}" dt="2020-12-03T13:56:11.893" v="47"/>
          <ac:spMkLst>
            <pc:docMk/>
            <pc:sldMk cId="56376105" sldId="276"/>
            <ac:spMk id="30" creationId="{905482C9-EB42-4BFE-95BF-7FD661F07657}"/>
          </ac:spMkLst>
        </pc:spChg>
        <pc:spChg chg="add">
          <ac:chgData name="Kriti Shree" userId="S::kriti11153@stfrancisschooljasidih.in::fdd33afa-bbac-49ee-a146-efc4db0053ff" providerId="AD" clId="Web-{6D3B7066-4FF2-4F84-8A6E-995F42BAAD91}" dt="2020-12-03T13:56:11.893" v="47"/>
          <ac:spMkLst>
            <pc:docMk/>
            <pc:sldMk cId="56376105" sldId="276"/>
            <ac:spMk id="31" creationId="{7539E646-A625-4A26-86ED-BD90EDD329F7}"/>
          </ac:spMkLst>
        </pc:spChg>
        <pc:spChg chg="add">
          <ac:chgData name="Kriti Shree" userId="S::kriti11153@stfrancisschooljasidih.in::fdd33afa-bbac-49ee-a146-efc4db0053ff" providerId="AD" clId="Web-{6D3B7066-4FF2-4F84-8A6E-995F42BAAD91}" dt="2020-12-03T13:56:11.893" v="47"/>
          <ac:spMkLst>
            <pc:docMk/>
            <pc:sldMk cId="56376105" sldId="276"/>
            <ac:spMk id="32" creationId="{9FE6175D-CE1B-4C8E-8FF8-7309F21F31C5}"/>
          </ac:spMkLst>
        </pc:spChg>
        <pc:spChg chg="add">
          <ac:chgData name="Kriti Shree" userId="S::kriti11153@stfrancisschooljasidih.in::fdd33afa-bbac-49ee-a146-efc4db0053ff" providerId="AD" clId="Web-{6D3B7066-4FF2-4F84-8A6E-995F42BAAD91}" dt="2020-12-03T13:56:11.893" v="47"/>
          <ac:spMkLst>
            <pc:docMk/>
            <pc:sldMk cId="56376105" sldId="276"/>
            <ac:spMk id="33" creationId="{0DF8C05A-3103-44B5-AFBC-A8FC5AF00AFD}"/>
          </ac:spMkLst>
        </pc:spChg>
        <pc:spChg chg="add">
          <ac:chgData name="Kriti Shree" userId="S::kriti11153@stfrancisschooljasidih.in::fdd33afa-bbac-49ee-a146-efc4db0053ff" providerId="AD" clId="Web-{6D3B7066-4FF2-4F84-8A6E-995F42BAAD91}" dt="2020-12-03T13:56:11.893" v="47"/>
          <ac:spMkLst>
            <pc:docMk/>
            <pc:sldMk cId="56376105" sldId="276"/>
            <ac:spMk id="34" creationId="{0794EE00-AFAB-44F8-902F-E94445806663}"/>
          </ac:spMkLst>
        </pc:spChg>
        <pc:spChg chg="add">
          <ac:chgData name="Kriti Shree" userId="S::kriti11153@stfrancisschooljasidih.in::fdd33afa-bbac-49ee-a146-efc4db0053ff" providerId="AD" clId="Web-{6D3B7066-4FF2-4F84-8A6E-995F42BAAD91}" dt="2020-12-03T13:56:11.893" v="47"/>
          <ac:spMkLst>
            <pc:docMk/>
            <pc:sldMk cId="56376105" sldId="276"/>
            <ac:spMk id="35" creationId="{95F12ABC-29DF-4D0F-9FE7-873B7F8E32DC}"/>
          </ac:spMkLst>
        </pc:spChg>
      </pc:sldChg>
      <pc:sldChg chg="addSp delSp modSp new mod setBg setClrOvrMap">
        <pc:chgData name="Kriti Shree" userId="S::kriti11153@stfrancisschooljasidih.in::fdd33afa-bbac-49ee-a146-efc4db0053ff" providerId="AD" clId="Web-{6D3B7066-4FF2-4F84-8A6E-995F42BAAD91}" dt="2020-12-03T14:01:33.042" v="76" actId="1076"/>
        <pc:sldMkLst>
          <pc:docMk/>
          <pc:sldMk cId="2504289657" sldId="277"/>
        </pc:sldMkLst>
        <pc:spChg chg="mod">
          <ac:chgData name="Kriti Shree" userId="S::kriti11153@stfrancisschooljasidih.in::fdd33afa-bbac-49ee-a146-efc4db0053ff" providerId="AD" clId="Web-{6D3B7066-4FF2-4F84-8A6E-995F42BAAD91}" dt="2020-12-03T14:01:03.557" v="68"/>
          <ac:spMkLst>
            <pc:docMk/>
            <pc:sldMk cId="2504289657" sldId="277"/>
            <ac:spMk id="2" creationId="{3A6586C0-0543-4A28-AF46-B5D41FD59486}"/>
          </ac:spMkLst>
        </pc:spChg>
        <pc:spChg chg="add">
          <ac:chgData name="Kriti Shree" userId="S::kriti11153@stfrancisschooljasidih.in::fdd33afa-bbac-49ee-a146-efc4db0053ff" providerId="AD" clId="Web-{6D3B7066-4FF2-4F84-8A6E-995F42BAAD91}" dt="2020-12-03T14:01:03.557" v="68"/>
          <ac:spMkLst>
            <pc:docMk/>
            <pc:sldMk cId="2504289657" sldId="277"/>
            <ac:spMk id="7" creationId="{DCF4EB5C-ED25-4675-8255-2F5B12CFFCF0}"/>
          </ac:spMkLst>
        </pc:spChg>
        <pc:spChg chg="add">
          <ac:chgData name="Kriti Shree" userId="S::kriti11153@stfrancisschooljasidih.in::fdd33afa-bbac-49ee-a146-efc4db0053ff" providerId="AD" clId="Web-{6D3B7066-4FF2-4F84-8A6E-995F42BAAD91}" dt="2020-12-03T14:01:03.557" v="68"/>
          <ac:spMkLst>
            <pc:docMk/>
            <pc:sldMk cId="2504289657" sldId="277"/>
            <ac:spMk id="9" creationId="{9514EC6E-A557-42A2-BCDC-3ABFFC5E564D}"/>
          </ac:spMkLst>
        </pc:spChg>
        <pc:spChg chg="add">
          <ac:chgData name="Kriti Shree" userId="S::kriti11153@stfrancisschooljasidih.in::fdd33afa-bbac-49ee-a146-efc4db0053ff" providerId="AD" clId="Web-{6D3B7066-4FF2-4F84-8A6E-995F42BAAD91}" dt="2020-12-03T14:01:03.557" v="68"/>
          <ac:spMkLst>
            <pc:docMk/>
            <pc:sldMk cId="2504289657" sldId="277"/>
            <ac:spMk id="11" creationId="{905482C9-EB42-4BFE-95BF-7FD661F07657}"/>
          </ac:spMkLst>
        </pc:spChg>
        <pc:spChg chg="add">
          <ac:chgData name="Kriti Shree" userId="S::kriti11153@stfrancisschooljasidih.in::fdd33afa-bbac-49ee-a146-efc4db0053ff" providerId="AD" clId="Web-{6D3B7066-4FF2-4F84-8A6E-995F42BAAD91}" dt="2020-12-03T14:01:03.557" v="68"/>
          <ac:spMkLst>
            <pc:docMk/>
            <pc:sldMk cId="2504289657" sldId="277"/>
            <ac:spMk id="13" creationId="{7539E646-A625-4A26-86ED-BD90EDD329F7}"/>
          </ac:spMkLst>
        </pc:spChg>
        <pc:spChg chg="add">
          <ac:chgData name="Kriti Shree" userId="S::kriti11153@stfrancisschooljasidih.in::fdd33afa-bbac-49ee-a146-efc4db0053ff" providerId="AD" clId="Web-{6D3B7066-4FF2-4F84-8A6E-995F42BAAD91}" dt="2020-12-03T14:01:03.557" v="68"/>
          <ac:spMkLst>
            <pc:docMk/>
            <pc:sldMk cId="2504289657" sldId="277"/>
            <ac:spMk id="15" creationId="{8E019540-1104-4B12-9F83-45F58674186F}"/>
          </ac:spMkLst>
        </pc:spChg>
        <pc:spChg chg="add">
          <ac:chgData name="Kriti Shree" userId="S::kriti11153@stfrancisschooljasidih.in::fdd33afa-bbac-49ee-a146-efc4db0053ff" providerId="AD" clId="Web-{6D3B7066-4FF2-4F84-8A6E-995F42BAAD91}" dt="2020-12-03T14:01:03.557" v="68"/>
          <ac:spMkLst>
            <pc:docMk/>
            <pc:sldMk cId="2504289657" sldId="277"/>
            <ac:spMk id="17" creationId="{3580CFD6-E44A-486A-9E73-D8D948F78A34}"/>
          </ac:spMkLst>
        </pc:spChg>
        <pc:picChg chg="add del mod">
          <ac:chgData name="Kriti Shree" userId="S::kriti11153@stfrancisschooljasidih.in::fdd33afa-bbac-49ee-a146-efc4db0053ff" providerId="AD" clId="Web-{6D3B7066-4FF2-4F84-8A6E-995F42BAAD91}" dt="2020-12-03T14:01:00.135" v="67"/>
          <ac:picMkLst>
            <pc:docMk/>
            <pc:sldMk cId="2504289657" sldId="277"/>
            <ac:picMk id="3" creationId="{0FFB04ED-4F5E-4E99-869D-5C2B243A56CA}"/>
          </ac:picMkLst>
        </pc:picChg>
        <pc:picChg chg="add mod">
          <ac:chgData name="Kriti Shree" userId="S::kriti11153@stfrancisschooljasidih.in::fdd33afa-bbac-49ee-a146-efc4db0053ff" providerId="AD" clId="Web-{6D3B7066-4FF2-4F84-8A6E-995F42BAAD91}" dt="2020-12-03T14:01:33.042" v="76" actId="1076"/>
          <ac:picMkLst>
            <pc:docMk/>
            <pc:sldMk cId="2504289657" sldId="277"/>
            <ac:picMk id="4" creationId="{3401921D-17F1-46E1-9B3E-EE85AE0FF613}"/>
          </ac:picMkLst>
        </pc:picChg>
      </pc:sldChg>
      <pc:sldChg chg="addSp delSp modSp new mod setBg setClrOvrMap">
        <pc:chgData name="Kriti Shree" userId="S::kriti11153@stfrancisschooljasidih.in::fdd33afa-bbac-49ee-a146-efc4db0053ff" providerId="AD" clId="Web-{6D3B7066-4FF2-4F84-8A6E-995F42BAAD91}" dt="2020-12-03T14:03:58.295" v="88"/>
        <pc:sldMkLst>
          <pc:docMk/>
          <pc:sldMk cId="702123862" sldId="278"/>
        </pc:sldMkLst>
        <pc:spChg chg="mod">
          <ac:chgData name="Kriti Shree" userId="S::kriti11153@stfrancisschooljasidih.in::fdd33afa-bbac-49ee-a146-efc4db0053ff" providerId="AD" clId="Web-{6D3B7066-4FF2-4F84-8A6E-995F42BAAD91}" dt="2020-12-03T14:03:58.295" v="88"/>
          <ac:spMkLst>
            <pc:docMk/>
            <pc:sldMk cId="702123862" sldId="278"/>
            <ac:spMk id="2" creationId="{DB455085-316B-4D05-AC69-6ECD2B816394}"/>
          </ac:spMkLst>
        </pc:spChg>
        <pc:spChg chg="del">
          <ac:chgData name="Kriti Shree" userId="S::kriti11153@stfrancisschooljasidih.in::fdd33afa-bbac-49ee-a146-efc4db0053ff" providerId="AD" clId="Web-{6D3B7066-4FF2-4F84-8A6E-995F42BAAD91}" dt="2020-12-03T14:02:54.575" v="79"/>
          <ac:spMkLst>
            <pc:docMk/>
            <pc:sldMk cId="702123862" sldId="278"/>
            <ac:spMk id="3" creationId="{95BE581A-7E0A-417F-96E0-1F0AB1581594}"/>
          </ac:spMkLst>
        </pc:spChg>
        <pc:spChg chg="mod">
          <ac:chgData name="Kriti Shree" userId="S::kriti11153@stfrancisschooljasidih.in::fdd33afa-bbac-49ee-a146-efc4db0053ff" providerId="AD" clId="Web-{6D3B7066-4FF2-4F84-8A6E-995F42BAAD91}" dt="2020-12-03T14:03:58.295" v="88"/>
          <ac:spMkLst>
            <pc:docMk/>
            <pc:sldMk cId="702123862" sldId="278"/>
            <ac:spMk id="4" creationId="{FF9B13BC-40F0-43CD-A2A4-6CCDBEAA2FE3}"/>
          </ac:spMkLst>
        </pc:spChg>
        <pc:spChg chg="add">
          <ac:chgData name="Kriti Shree" userId="S::kriti11153@stfrancisschooljasidih.in::fdd33afa-bbac-49ee-a146-efc4db0053ff" providerId="AD" clId="Web-{6D3B7066-4FF2-4F84-8A6E-995F42BAAD91}" dt="2020-12-03T14:03:58.295" v="88"/>
          <ac:spMkLst>
            <pc:docMk/>
            <pc:sldMk cId="702123862" sldId="278"/>
            <ac:spMk id="10" creationId="{E6C8E6EB-4C59-429B-97E4-72A058CFC4FB}"/>
          </ac:spMkLst>
        </pc:spChg>
        <pc:spChg chg="add">
          <ac:chgData name="Kriti Shree" userId="S::kriti11153@stfrancisschooljasidih.in::fdd33afa-bbac-49ee-a146-efc4db0053ff" providerId="AD" clId="Web-{6D3B7066-4FF2-4F84-8A6E-995F42BAAD91}" dt="2020-12-03T14:03:58.295" v="88"/>
          <ac:spMkLst>
            <pc:docMk/>
            <pc:sldMk cId="702123862" sldId="278"/>
            <ac:spMk id="12" creationId="{B5B90362-AFCC-46A9-B41C-A257A8C5B314}"/>
          </ac:spMkLst>
        </pc:spChg>
        <pc:spChg chg="add">
          <ac:chgData name="Kriti Shree" userId="S::kriti11153@stfrancisschooljasidih.in::fdd33afa-bbac-49ee-a146-efc4db0053ff" providerId="AD" clId="Web-{6D3B7066-4FF2-4F84-8A6E-995F42BAAD91}" dt="2020-12-03T14:03:58.295" v="88"/>
          <ac:spMkLst>
            <pc:docMk/>
            <pc:sldMk cId="702123862" sldId="278"/>
            <ac:spMk id="14" creationId="{F71EF7F1-38BA-471D-8CD4-2A9AE8E35527}"/>
          </ac:spMkLst>
        </pc:spChg>
        <pc:spChg chg="add">
          <ac:chgData name="Kriti Shree" userId="S::kriti11153@stfrancisschooljasidih.in::fdd33afa-bbac-49ee-a146-efc4db0053ff" providerId="AD" clId="Web-{6D3B7066-4FF2-4F84-8A6E-995F42BAAD91}" dt="2020-12-03T14:03:58.295" v="88"/>
          <ac:spMkLst>
            <pc:docMk/>
            <pc:sldMk cId="702123862" sldId="278"/>
            <ac:spMk id="16" creationId="{1BB56EB9-078F-4952-AC1F-149C7A0AE4D5}"/>
          </ac:spMkLst>
        </pc:spChg>
        <pc:spChg chg="add">
          <ac:chgData name="Kriti Shree" userId="S::kriti11153@stfrancisschooljasidih.in::fdd33afa-bbac-49ee-a146-efc4db0053ff" providerId="AD" clId="Web-{6D3B7066-4FF2-4F84-8A6E-995F42BAAD91}" dt="2020-12-03T14:03:58.295" v="88"/>
          <ac:spMkLst>
            <pc:docMk/>
            <pc:sldMk cId="702123862" sldId="278"/>
            <ac:spMk id="18" creationId="{D3772EE4-ED5E-4D3A-A306-B22CF866786D}"/>
          </ac:spMkLst>
        </pc:spChg>
        <pc:spChg chg="add">
          <ac:chgData name="Kriti Shree" userId="S::kriti11153@stfrancisschooljasidih.in::fdd33afa-bbac-49ee-a146-efc4db0053ff" providerId="AD" clId="Web-{6D3B7066-4FF2-4F84-8A6E-995F42BAAD91}" dt="2020-12-03T14:03:58.295" v="88"/>
          <ac:spMkLst>
            <pc:docMk/>
            <pc:sldMk cId="702123862" sldId="278"/>
            <ac:spMk id="20" creationId="{10058680-D07C-4893-B2B7-91543F18AB32}"/>
          </ac:spMkLst>
        </pc:spChg>
        <pc:spChg chg="add">
          <ac:chgData name="Kriti Shree" userId="S::kriti11153@stfrancisschooljasidih.in::fdd33afa-bbac-49ee-a146-efc4db0053ff" providerId="AD" clId="Web-{6D3B7066-4FF2-4F84-8A6E-995F42BAAD91}" dt="2020-12-03T14:03:58.295" v="88"/>
          <ac:spMkLst>
            <pc:docMk/>
            <pc:sldMk cId="702123862" sldId="278"/>
            <ac:spMk id="22" creationId="{7B42427A-0A1F-4A55-8705-D9179F1E0CFB}"/>
          </ac:spMkLst>
        </pc:spChg>
        <pc:spChg chg="add">
          <ac:chgData name="Kriti Shree" userId="S::kriti11153@stfrancisschooljasidih.in::fdd33afa-bbac-49ee-a146-efc4db0053ff" providerId="AD" clId="Web-{6D3B7066-4FF2-4F84-8A6E-995F42BAAD91}" dt="2020-12-03T14:03:58.295" v="88"/>
          <ac:spMkLst>
            <pc:docMk/>
            <pc:sldMk cId="702123862" sldId="278"/>
            <ac:spMk id="24" creationId="{EE54A6FE-D8CB-48A3-900B-053D4EBD3B85}"/>
          </ac:spMkLst>
        </pc:spChg>
        <pc:picChg chg="add mod ord">
          <ac:chgData name="Kriti Shree" userId="S::kriti11153@stfrancisschooljasidih.in::fdd33afa-bbac-49ee-a146-efc4db0053ff" providerId="AD" clId="Web-{6D3B7066-4FF2-4F84-8A6E-995F42BAAD91}" dt="2020-12-03T14:03:58.295" v="88"/>
          <ac:picMkLst>
            <pc:docMk/>
            <pc:sldMk cId="702123862" sldId="278"/>
            <ac:picMk id="5" creationId="{A2C4614D-E704-422D-AA9C-8735A9B83BAE}"/>
          </ac:picMkLst>
        </pc:picChg>
      </pc:sldChg>
      <pc:sldChg chg="addSp new del">
        <pc:chgData name="Kriti Shree" userId="S::kriti11153@stfrancisschooljasidih.in::fdd33afa-bbac-49ee-a146-efc4db0053ff" providerId="AD" clId="Web-{6D3B7066-4FF2-4F84-8A6E-995F42BAAD91}" dt="2020-12-03T14:01:39.933" v="77"/>
        <pc:sldMkLst>
          <pc:docMk/>
          <pc:sldMk cId="1340667244" sldId="278"/>
        </pc:sldMkLst>
        <pc:picChg chg="add">
          <ac:chgData name="Kriti Shree" userId="S::kriti11153@stfrancisschooljasidih.in::fdd33afa-bbac-49ee-a146-efc4db0053ff" providerId="AD" clId="Web-{6D3B7066-4FF2-4F84-8A6E-995F42BAAD91}" dt="2020-12-03T14:00:53.556" v="66"/>
          <ac:picMkLst>
            <pc:docMk/>
            <pc:sldMk cId="1340667244" sldId="278"/>
            <ac:picMk id="3" creationId="{31292C7B-480E-4CA6-B0D3-2C14A189574C}"/>
          </ac:picMkLst>
        </pc:picChg>
      </pc:sldChg>
      <pc:sldChg chg="addSp delSp modSp new mod setBg">
        <pc:chgData name="Kriti Shree" userId="S::kriti11153@stfrancisschooljasidih.in::fdd33afa-bbac-49ee-a146-efc4db0053ff" providerId="AD" clId="Web-{6D3B7066-4FF2-4F84-8A6E-995F42BAAD91}" dt="2020-12-03T14:06:57.222" v="101"/>
        <pc:sldMkLst>
          <pc:docMk/>
          <pc:sldMk cId="230084133" sldId="279"/>
        </pc:sldMkLst>
        <pc:spChg chg="mod">
          <ac:chgData name="Kriti Shree" userId="S::kriti11153@stfrancisschooljasidih.in::fdd33afa-bbac-49ee-a146-efc4db0053ff" providerId="AD" clId="Web-{6D3B7066-4FF2-4F84-8A6E-995F42BAAD91}" dt="2020-12-03T14:06:07.017" v="96"/>
          <ac:spMkLst>
            <pc:docMk/>
            <pc:sldMk cId="230084133" sldId="279"/>
            <ac:spMk id="2" creationId="{FEAC8BDE-F12B-4E21-B4EF-787E443425A8}"/>
          </ac:spMkLst>
        </pc:spChg>
        <pc:spChg chg="add">
          <ac:chgData name="Kriti Shree" userId="S::kriti11153@stfrancisschooljasidih.in::fdd33afa-bbac-49ee-a146-efc4db0053ff" providerId="AD" clId="Web-{6D3B7066-4FF2-4F84-8A6E-995F42BAAD91}" dt="2020-12-03T14:06:07.017" v="96"/>
          <ac:spMkLst>
            <pc:docMk/>
            <pc:sldMk cId="230084133" sldId="279"/>
            <ac:spMk id="8" creationId="{E6C8E6EB-4C59-429B-97E4-72A058CFC4FB}"/>
          </ac:spMkLst>
        </pc:spChg>
        <pc:spChg chg="add">
          <ac:chgData name="Kriti Shree" userId="S::kriti11153@stfrancisschooljasidih.in::fdd33afa-bbac-49ee-a146-efc4db0053ff" providerId="AD" clId="Web-{6D3B7066-4FF2-4F84-8A6E-995F42BAAD91}" dt="2020-12-03T14:06:07.017" v="96"/>
          <ac:spMkLst>
            <pc:docMk/>
            <pc:sldMk cId="230084133" sldId="279"/>
            <ac:spMk id="10" creationId="{B5B90362-AFCC-46A9-B41C-A257A8C5B314}"/>
          </ac:spMkLst>
        </pc:spChg>
        <pc:spChg chg="add">
          <ac:chgData name="Kriti Shree" userId="S::kriti11153@stfrancisschooljasidih.in::fdd33afa-bbac-49ee-a146-efc4db0053ff" providerId="AD" clId="Web-{6D3B7066-4FF2-4F84-8A6E-995F42BAAD91}" dt="2020-12-03T14:06:07.017" v="96"/>
          <ac:spMkLst>
            <pc:docMk/>
            <pc:sldMk cId="230084133" sldId="279"/>
            <ac:spMk id="12" creationId="{F71EF7F1-38BA-471D-8CD4-2A9AE8E35527}"/>
          </ac:spMkLst>
        </pc:spChg>
        <pc:spChg chg="add">
          <ac:chgData name="Kriti Shree" userId="S::kriti11153@stfrancisschooljasidih.in::fdd33afa-bbac-49ee-a146-efc4db0053ff" providerId="AD" clId="Web-{6D3B7066-4FF2-4F84-8A6E-995F42BAAD91}" dt="2020-12-03T14:06:07.017" v="96"/>
          <ac:spMkLst>
            <pc:docMk/>
            <pc:sldMk cId="230084133" sldId="279"/>
            <ac:spMk id="14" creationId="{C0524398-BFB4-4C4A-8317-83B8729F9B26}"/>
          </ac:spMkLst>
        </pc:spChg>
        <pc:spChg chg="add">
          <ac:chgData name="Kriti Shree" userId="S::kriti11153@stfrancisschooljasidih.in::fdd33afa-bbac-49ee-a146-efc4db0053ff" providerId="AD" clId="Web-{6D3B7066-4FF2-4F84-8A6E-995F42BAAD91}" dt="2020-12-03T14:06:07.017" v="96"/>
          <ac:spMkLst>
            <pc:docMk/>
            <pc:sldMk cId="230084133" sldId="279"/>
            <ac:spMk id="16" creationId="{007891EC-4501-44ED-A8C8-B11B6DB767AB}"/>
          </ac:spMkLst>
        </pc:spChg>
        <pc:picChg chg="add del mod">
          <ac:chgData name="Kriti Shree" userId="S::kriti11153@stfrancisschooljasidih.in::fdd33afa-bbac-49ee-a146-efc4db0053ff" providerId="AD" clId="Web-{6D3B7066-4FF2-4F84-8A6E-995F42BAAD91}" dt="2020-12-03T14:06:57.222" v="101"/>
          <ac:picMkLst>
            <pc:docMk/>
            <pc:sldMk cId="230084133" sldId="279"/>
            <ac:picMk id="3" creationId="{B57CFCA8-40BB-4D4C-B71A-4941C0680ECC}"/>
          </ac:picMkLst>
        </pc:picChg>
        <pc:picChg chg="add">
          <ac:chgData name="Kriti Shree" userId="S::kriti11153@stfrancisschooljasidih.in::fdd33afa-bbac-49ee-a146-efc4db0053ff" providerId="AD" clId="Web-{6D3B7066-4FF2-4F84-8A6E-995F42BAAD91}" dt="2020-12-03T14:06:07.017" v="96"/>
          <ac:picMkLst>
            <pc:docMk/>
            <pc:sldMk cId="230084133" sldId="279"/>
            <ac:picMk id="4" creationId="{EC7F8610-B6AD-453F-8C4B-38F349F354F1}"/>
          </ac:picMkLst>
        </pc:picChg>
        <pc:cxnChg chg="add">
          <ac:chgData name="Kriti Shree" userId="S::kriti11153@stfrancisschooljasidih.in::fdd33afa-bbac-49ee-a146-efc4db0053ff" providerId="AD" clId="Web-{6D3B7066-4FF2-4F84-8A6E-995F42BAAD91}" dt="2020-12-03T14:06:07.017" v="96"/>
          <ac:cxnSpMkLst>
            <pc:docMk/>
            <pc:sldMk cId="230084133" sldId="279"/>
            <ac:cxnSpMk id="18" creationId="{34E5597F-CE67-4085-9548-E6A8036DA3BB}"/>
          </ac:cxnSpMkLst>
        </pc:cxnChg>
      </pc:sldChg>
      <pc:sldChg chg="addSp modSp new mod setBg">
        <pc:chgData name="Kriti Shree" userId="S::kriti11153@stfrancisschooljasidih.in::fdd33afa-bbac-49ee-a146-efc4db0053ff" providerId="AD" clId="Web-{6D3B7066-4FF2-4F84-8A6E-995F42BAAD91}" dt="2020-12-03T14:06:51.909" v="100"/>
        <pc:sldMkLst>
          <pc:docMk/>
          <pc:sldMk cId="3666944922" sldId="280"/>
        </pc:sldMkLst>
        <pc:spChg chg="add">
          <ac:chgData name="Kriti Shree" userId="S::kriti11153@stfrancisschooljasidih.in::fdd33afa-bbac-49ee-a146-efc4db0053ff" providerId="AD" clId="Web-{6D3B7066-4FF2-4F84-8A6E-995F42BAAD91}" dt="2020-12-03T14:06:51.909" v="100"/>
          <ac:spMkLst>
            <pc:docMk/>
            <pc:sldMk cId="3666944922" sldId="280"/>
            <ac:spMk id="8" creationId="{587D26DA-9773-4A0E-B213-DDF20A1F1F27}"/>
          </ac:spMkLst>
        </pc:spChg>
        <pc:picChg chg="add mod">
          <ac:chgData name="Kriti Shree" userId="S::kriti11153@stfrancisschooljasidih.in::fdd33afa-bbac-49ee-a146-efc4db0053ff" providerId="AD" clId="Web-{6D3B7066-4FF2-4F84-8A6E-995F42BAAD91}" dt="2020-12-03T14:06:51.909" v="100"/>
          <ac:picMkLst>
            <pc:docMk/>
            <pc:sldMk cId="3666944922" sldId="280"/>
            <ac:picMk id="3" creationId="{7AC65813-2B92-4855-B4C6-6B9AA62EC244}"/>
          </ac:picMkLst>
        </pc:picChg>
      </pc:sldChg>
      <pc:sldChg chg="addSp modSp new del">
        <pc:chgData name="Kriti Shree" userId="S::kriti11153@stfrancisschooljasidih.in::fdd33afa-bbac-49ee-a146-efc4db0053ff" providerId="AD" clId="Web-{6D3B7066-4FF2-4F84-8A6E-995F42BAAD91}" dt="2020-12-03T14:08:17.708" v="105"/>
        <pc:sldMkLst>
          <pc:docMk/>
          <pc:sldMk cId="3291867970" sldId="281"/>
        </pc:sldMkLst>
        <pc:spChg chg="add mod">
          <ac:chgData name="Kriti Shree" userId="S::kriti11153@stfrancisschooljasidih.in::fdd33afa-bbac-49ee-a146-efc4db0053ff" providerId="AD" clId="Web-{6D3B7066-4FF2-4F84-8A6E-995F42BAAD91}" dt="2020-12-03T14:08:01.364" v="104"/>
          <ac:spMkLst>
            <pc:docMk/>
            <pc:sldMk cId="3291867970" sldId="281"/>
            <ac:spMk id="2" creationId="{F4CB4B9B-9A2B-4B0A-A252-530D326D34DB}"/>
          </ac:spMkLst>
        </pc:spChg>
      </pc:sldChg>
      <pc:sldChg chg="new del">
        <pc:chgData name="Kriti Shree" userId="S::kriti11153@stfrancisschooljasidih.in::fdd33afa-bbac-49ee-a146-efc4db0053ff" providerId="AD" clId="Web-{6D3B7066-4FF2-4F84-8A6E-995F42BAAD91}" dt="2020-12-03T14:11:05.853" v="124"/>
        <pc:sldMkLst>
          <pc:docMk/>
          <pc:sldMk cId="3440176255" sldId="281"/>
        </pc:sldMkLst>
      </pc:sldChg>
      <pc:sldChg chg="addSp modSp new mod setBg">
        <pc:chgData name="Kriti Shree" userId="S::kriti11153@stfrancisschooljasidih.in::fdd33afa-bbac-49ee-a146-efc4db0053ff" providerId="AD" clId="Web-{6D3B7066-4FF2-4F84-8A6E-995F42BAAD91}" dt="2020-12-03T14:09:14.287" v="113"/>
        <pc:sldMkLst>
          <pc:docMk/>
          <pc:sldMk cId="1437703916" sldId="282"/>
        </pc:sldMkLst>
        <pc:spChg chg="mod">
          <ac:chgData name="Kriti Shree" userId="S::kriti11153@stfrancisschooljasidih.in::fdd33afa-bbac-49ee-a146-efc4db0053ff" providerId="AD" clId="Web-{6D3B7066-4FF2-4F84-8A6E-995F42BAAD91}" dt="2020-12-03T14:09:14.287" v="113"/>
          <ac:spMkLst>
            <pc:docMk/>
            <pc:sldMk cId="1437703916" sldId="282"/>
            <ac:spMk id="2" creationId="{53E774AE-4C3D-41BE-946C-6D72E993FC2B}"/>
          </ac:spMkLst>
        </pc:spChg>
        <pc:spChg chg="add">
          <ac:chgData name="Kriti Shree" userId="S::kriti11153@stfrancisschooljasidih.in::fdd33afa-bbac-49ee-a146-efc4db0053ff" providerId="AD" clId="Web-{6D3B7066-4FF2-4F84-8A6E-995F42BAAD91}" dt="2020-12-03T14:09:14.287" v="113"/>
          <ac:spMkLst>
            <pc:docMk/>
            <pc:sldMk cId="1437703916" sldId="282"/>
            <ac:spMk id="8" creationId="{E6C8E6EB-4C59-429B-97E4-72A058CFC4FB}"/>
          </ac:spMkLst>
        </pc:spChg>
        <pc:spChg chg="add">
          <ac:chgData name="Kriti Shree" userId="S::kriti11153@stfrancisschooljasidih.in::fdd33afa-bbac-49ee-a146-efc4db0053ff" providerId="AD" clId="Web-{6D3B7066-4FF2-4F84-8A6E-995F42BAAD91}" dt="2020-12-03T14:09:14.287" v="113"/>
          <ac:spMkLst>
            <pc:docMk/>
            <pc:sldMk cId="1437703916" sldId="282"/>
            <ac:spMk id="10" creationId="{B5B90362-AFCC-46A9-B41C-A257A8C5B314}"/>
          </ac:spMkLst>
        </pc:spChg>
        <pc:spChg chg="add">
          <ac:chgData name="Kriti Shree" userId="S::kriti11153@stfrancisschooljasidih.in::fdd33afa-bbac-49ee-a146-efc4db0053ff" providerId="AD" clId="Web-{6D3B7066-4FF2-4F84-8A6E-995F42BAAD91}" dt="2020-12-03T14:09:14.287" v="113"/>
          <ac:spMkLst>
            <pc:docMk/>
            <pc:sldMk cId="1437703916" sldId="282"/>
            <ac:spMk id="12" creationId="{F71EF7F1-38BA-471D-8CD4-2A9AE8E35527}"/>
          </ac:spMkLst>
        </pc:spChg>
        <pc:spChg chg="add">
          <ac:chgData name="Kriti Shree" userId="S::kriti11153@stfrancisschooljasidih.in::fdd33afa-bbac-49ee-a146-efc4db0053ff" providerId="AD" clId="Web-{6D3B7066-4FF2-4F84-8A6E-995F42BAAD91}" dt="2020-12-03T14:09:14.287" v="113"/>
          <ac:spMkLst>
            <pc:docMk/>
            <pc:sldMk cId="1437703916" sldId="282"/>
            <ac:spMk id="14" creationId="{C0524398-BFB4-4C4A-8317-83B8729F9B26}"/>
          </ac:spMkLst>
        </pc:spChg>
        <pc:spChg chg="add">
          <ac:chgData name="Kriti Shree" userId="S::kriti11153@stfrancisschooljasidih.in::fdd33afa-bbac-49ee-a146-efc4db0053ff" providerId="AD" clId="Web-{6D3B7066-4FF2-4F84-8A6E-995F42BAAD91}" dt="2020-12-03T14:09:14.287" v="113"/>
          <ac:spMkLst>
            <pc:docMk/>
            <pc:sldMk cId="1437703916" sldId="282"/>
            <ac:spMk id="16" creationId="{AA61CCAC-6875-474C-8E9E-F57ABF078C2B}"/>
          </ac:spMkLst>
        </pc:spChg>
        <pc:spChg chg="add">
          <ac:chgData name="Kriti Shree" userId="S::kriti11153@stfrancisschooljasidih.in::fdd33afa-bbac-49ee-a146-efc4db0053ff" providerId="AD" clId="Web-{6D3B7066-4FF2-4F84-8A6E-995F42BAAD91}" dt="2020-12-03T14:09:14.287" v="113"/>
          <ac:spMkLst>
            <pc:docMk/>
            <pc:sldMk cId="1437703916" sldId="282"/>
            <ac:spMk id="18" creationId="{5683D043-25BB-4AC9-8130-641179672614}"/>
          </ac:spMkLst>
        </pc:spChg>
        <pc:picChg chg="add">
          <ac:chgData name="Kriti Shree" userId="S::kriti11153@stfrancisschooljasidih.in::fdd33afa-bbac-49ee-a146-efc4db0053ff" providerId="AD" clId="Web-{6D3B7066-4FF2-4F84-8A6E-995F42BAAD91}" dt="2020-12-03T14:09:14.287" v="113"/>
          <ac:picMkLst>
            <pc:docMk/>
            <pc:sldMk cId="1437703916" sldId="282"/>
            <ac:picMk id="4" creationId="{21908965-F6AB-4755-85F0-D8F9E6FCB76A}"/>
          </ac:picMkLst>
        </pc:picChg>
      </pc:sldChg>
      <pc:sldChg chg="addSp modSp new mod setBg">
        <pc:chgData name="Kriti Shree" userId="S::kriti11153@stfrancisschooljasidih.in::fdd33afa-bbac-49ee-a146-efc4db0053ff" providerId="AD" clId="Web-{6D3B7066-4FF2-4F84-8A6E-995F42BAAD91}" dt="2020-12-03T14:10:47.165" v="123"/>
        <pc:sldMkLst>
          <pc:docMk/>
          <pc:sldMk cId="3563453357" sldId="283"/>
        </pc:sldMkLst>
        <pc:spChg chg="mod">
          <ac:chgData name="Kriti Shree" userId="S::kriti11153@stfrancisschooljasidih.in::fdd33afa-bbac-49ee-a146-efc4db0053ff" providerId="AD" clId="Web-{6D3B7066-4FF2-4F84-8A6E-995F42BAAD91}" dt="2020-12-03T14:10:47.165" v="123"/>
          <ac:spMkLst>
            <pc:docMk/>
            <pc:sldMk cId="3563453357" sldId="283"/>
            <ac:spMk id="2" creationId="{354D58CE-7502-4B09-829C-0B1308F8C1FA}"/>
          </ac:spMkLst>
        </pc:spChg>
        <pc:spChg chg="add">
          <ac:chgData name="Kriti Shree" userId="S::kriti11153@stfrancisschooljasidih.in::fdd33afa-bbac-49ee-a146-efc4db0053ff" providerId="AD" clId="Web-{6D3B7066-4FF2-4F84-8A6E-995F42BAAD91}" dt="2020-12-03T14:10:47.165" v="123"/>
          <ac:spMkLst>
            <pc:docMk/>
            <pc:sldMk cId="3563453357" sldId="283"/>
            <ac:spMk id="7" creationId="{DCF4EB5C-ED25-4675-8255-2F5B12CFFCF0}"/>
          </ac:spMkLst>
        </pc:spChg>
        <pc:spChg chg="add">
          <ac:chgData name="Kriti Shree" userId="S::kriti11153@stfrancisschooljasidih.in::fdd33afa-bbac-49ee-a146-efc4db0053ff" providerId="AD" clId="Web-{6D3B7066-4FF2-4F84-8A6E-995F42BAAD91}" dt="2020-12-03T14:10:47.165" v="123"/>
          <ac:spMkLst>
            <pc:docMk/>
            <pc:sldMk cId="3563453357" sldId="283"/>
            <ac:spMk id="9" creationId="{9514EC6E-A557-42A2-BCDC-3ABFFC5E564D}"/>
          </ac:spMkLst>
        </pc:spChg>
        <pc:spChg chg="add">
          <ac:chgData name="Kriti Shree" userId="S::kriti11153@stfrancisschooljasidih.in::fdd33afa-bbac-49ee-a146-efc4db0053ff" providerId="AD" clId="Web-{6D3B7066-4FF2-4F84-8A6E-995F42BAAD91}" dt="2020-12-03T14:10:47.165" v="123"/>
          <ac:spMkLst>
            <pc:docMk/>
            <pc:sldMk cId="3563453357" sldId="283"/>
            <ac:spMk id="11" creationId="{905482C9-EB42-4BFE-95BF-7FD661F07657}"/>
          </ac:spMkLst>
        </pc:spChg>
        <pc:spChg chg="add">
          <ac:chgData name="Kriti Shree" userId="S::kriti11153@stfrancisschooljasidih.in::fdd33afa-bbac-49ee-a146-efc4db0053ff" providerId="AD" clId="Web-{6D3B7066-4FF2-4F84-8A6E-995F42BAAD91}" dt="2020-12-03T14:10:47.165" v="123"/>
          <ac:spMkLst>
            <pc:docMk/>
            <pc:sldMk cId="3563453357" sldId="283"/>
            <ac:spMk id="13" creationId="{7539E646-A625-4A26-86ED-BD90EDD329F7}"/>
          </ac:spMkLst>
        </pc:spChg>
        <pc:spChg chg="add">
          <ac:chgData name="Kriti Shree" userId="S::kriti11153@stfrancisschooljasidih.in::fdd33afa-bbac-49ee-a146-efc4db0053ff" providerId="AD" clId="Web-{6D3B7066-4FF2-4F84-8A6E-995F42BAAD91}" dt="2020-12-03T14:10:47.165" v="123"/>
          <ac:spMkLst>
            <pc:docMk/>
            <pc:sldMk cId="3563453357" sldId="283"/>
            <ac:spMk id="15" creationId="{9FE6175D-CE1B-4C8E-8FF8-7309F21F31C5}"/>
          </ac:spMkLst>
        </pc:spChg>
        <pc:spChg chg="add">
          <ac:chgData name="Kriti Shree" userId="S::kriti11153@stfrancisschooljasidih.in::fdd33afa-bbac-49ee-a146-efc4db0053ff" providerId="AD" clId="Web-{6D3B7066-4FF2-4F84-8A6E-995F42BAAD91}" dt="2020-12-03T14:10:47.165" v="123"/>
          <ac:spMkLst>
            <pc:docMk/>
            <pc:sldMk cId="3563453357" sldId="283"/>
            <ac:spMk id="17" creationId="{0DF8C05A-3103-44B5-AFBC-A8FC5AF00AFD}"/>
          </ac:spMkLst>
        </pc:spChg>
        <pc:spChg chg="add">
          <ac:chgData name="Kriti Shree" userId="S::kriti11153@stfrancisschooljasidih.in::fdd33afa-bbac-49ee-a146-efc4db0053ff" providerId="AD" clId="Web-{6D3B7066-4FF2-4F84-8A6E-995F42BAAD91}" dt="2020-12-03T14:10:47.165" v="123"/>
          <ac:spMkLst>
            <pc:docMk/>
            <pc:sldMk cId="3563453357" sldId="283"/>
            <ac:spMk id="19" creationId="{0794EE00-AFAB-44F8-902F-E94445806663}"/>
          </ac:spMkLst>
        </pc:spChg>
        <pc:spChg chg="add">
          <ac:chgData name="Kriti Shree" userId="S::kriti11153@stfrancisschooljasidih.in::fdd33afa-bbac-49ee-a146-efc4db0053ff" providerId="AD" clId="Web-{6D3B7066-4FF2-4F84-8A6E-995F42BAAD91}" dt="2020-12-03T14:10:47.165" v="123"/>
          <ac:spMkLst>
            <pc:docMk/>
            <pc:sldMk cId="3563453357" sldId="283"/>
            <ac:spMk id="21" creationId="{95F12ABC-29DF-4D0F-9FE7-873B7F8E32DC}"/>
          </ac:spMkLst>
        </pc:spChg>
      </pc:sldChg>
      <pc:sldChg chg="modSp new">
        <pc:chgData name="Kriti Shree" userId="S::kriti11153@stfrancisschooljasidih.in::fdd33afa-bbac-49ee-a146-efc4db0053ff" providerId="AD" clId="Web-{6D3B7066-4FF2-4F84-8A6E-995F42BAAD91}" dt="2020-12-03T14:11:37.697" v="141" actId="20577"/>
        <pc:sldMkLst>
          <pc:docMk/>
          <pc:sldMk cId="1210984541" sldId="284"/>
        </pc:sldMkLst>
        <pc:spChg chg="mod">
          <ac:chgData name="Kriti Shree" userId="S::kriti11153@stfrancisschooljasidih.in::fdd33afa-bbac-49ee-a146-efc4db0053ff" providerId="AD" clId="Web-{6D3B7066-4FF2-4F84-8A6E-995F42BAAD91}" dt="2020-12-03T14:11:37.697" v="141" actId="20577"/>
          <ac:spMkLst>
            <pc:docMk/>
            <pc:sldMk cId="1210984541" sldId="284"/>
            <ac:spMk id="2" creationId="{BB79850D-93CB-4BA6-9D03-F537EF983076}"/>
          </ac:spMkLst>
        </pc:spChg>
      </pc:sldChg>
    </pc:docChg>
  </pc:docChgLst>
  <pc:docChgLst>
    <pc:chgData name="Kriti Shree" userId="S::kriti11153@stfrancisschooljasidih.in::fdd33afa-bbac-49ee-a146-efc4db0053ff" providerId="AD" clId="Web-{09630474-9C94-4AE3-9C95-C139A8550E09}"/>
    <pc:docChg chg="addSld modSld">
      <pc:chgData name="Kriti Shree" userId="S::kriti11153@stfrancisschooljasidih.in::fdd33afa-bbac-49ee-a146-efc4db0053ff" providerId="AD" clId="Web-{09630474-9C94-4AE3-9C95-C139A8550E09}" dt="2020-11-18T14:42:57.493" v="7"/>
      <pc:docMkLst>
        <pc:docMk/>
      </pc:docMkLst>
      <pc:sldChg chg="addSp delSp modSp">
        <pc:chgData name="Kriti Shree" userId="S::kriti11153@stfrancisschooljasidih.in::fdd33afa-bbac-49ee-a146-efc4db0053ff" providerId="AD" clId="Web-{09630474-9C94-4AE3-9C95-C139A8550E09}" dt="2020-11-18T14:32:22.808" v="5"/>
        <pc:sldMkLst>
          <pc:docMk/>
          <pc:sldMk cId="109857222" sldId="256"/>
        </pc:sldMkLst>
        <pc:spChg chg="add del mod">
          <ac:chgData name="Kriti Shree" userId="S::kriti11153@stfrancisschooljasidih.in::fdd33afa-bbac-49ee-a146-efc4db0053ff" providerId="AD" clId="Web-{09630474-9C94-4AE3-9C95-C139A8550E09}" dt="2020-11-18T14:32:22.808" v="4"/>
          <ac:spMkLst>
            <pc:docMk/>
            <pc:sldMk cId="109857222" sldId="256"/>
            <ac:spMk id="5" creationId="{60C6320F-E213-420F-B533-9862AAE5D400}"/>
          </ac:spMkLst>
        </pc:spChg>
        <pc:picChg chg="add del mod">
          <ac:chgData name="Kriti Shree" userId="S::kriti11153@stfrancisschooljasidih.in::fdd33afa-bbac-49ee-a146-efc4db0053ff" providerId="AD" clId="Web-{09630474-9C94-4AE3-9C95-C139A8550E09}" dt="2020-11-18T14:32:22.808" v="5"/>
          <ac:picMkLst>
            <pc:docMk/>
            <pc:sldMk cId="109857222" sldId="256"/>
            <ac:picMk id="4" creationId="{B3834163-6595-4AC1-9C95-4EB8BFB92D6B}"/>
          </ac:picMkLst>
        </pc:picChg>
      </pc:sldChg>
      <pc:sldChg chg="addSp new">
        <pc:chgData name="Kriti Shree" userId="S::kriti11153@stfrancisschooljasidih.in::fdd33afa-bbac-49ee-a146-efc4db0053ff" providerId="AD" clId="Web-{09630474-9C94-4AE3-9C95-C139A8550E09}" dt="2020-11-18T14:42:57.493" v="7"/>
        <pc:sldMkLst>
          <pc:docMk/>
          <pc:sldMk cId="1968725920" sldId="263"/>
        </pc:sldMkLst>
        <pc:inkChg chg="add">
          <ac:chgData name="Kriti Shree" userId="S::kriti11153@stfrancisschooljasidih.in::fdd33afa-bbac-49ee-a146-efc4db0053ff" providerId="AD" clId="Web-{09630474-9C94-4AE3-9C95-C139A8550E09}" dt="2020-11-18T14:42:57.493" v="7"/>
          <ac:inkMkLst>
            <pc:docMk/>
            <pc:sldMk cId="1968725920" sldId="263"/>
            <ac:inkMk id="2" creationId="{378D015F-A8C2-4710-9CC2-93E5EAA8B037}"/>
          </ac:inkMkLst>
        </pc:inkChg>
      </pc:sldChg>
    </pc:docChg>
  </pc:docChgLst>
  <pc:docChgLst>
    <pc:chgData name="Kriti Shree" userId="S::kriti11153@stfrancisschooljasidih.in::fdd33afa-bbac-49ee-a146-efc4db0053ff" providerId="AD" clId="Web-{4D0CC457-B1B1-4CEB-8F5C-6CE8A8AC2BF9}"/>
    <pc:docChg chg="addSld delSld modSld">
      <pc:chgData name="Kriti Shree" userId="S::kriti11153@stfrancisschooljasidih.in::fdd33afa-bbac-49ee-a146-efc4db0053ff" providerId="AD" clId="Web-{4D0CC457-B1B1-4CEB-8F5C-6CE8A8AC2BF9}" dt="2020-12-03T13:44:28.919" v="189"/>
      <pc:docMkLst>
        <pc:docMk/>
      </pc:docMkLst>
      <pc:sldChg chg="addSp modSp new mod setBg">
        <pc:chgData name="Kriti Shree" userId="S::kriti11153@stfrancisschooljasidih.in::fdd33afa-bbac-49ee-a146-efc4db0053ff" providerId="AD" clId="Web-{4D0CC457-B1B1-4CEB-8F5C-6CE8A8AC2BF9}" dt="2020-12-03T12:57:40.734" v="5"/>
        <pc:sldMkLst>
          <pc:docMk/>
          <pc:sldMk cId="1001396981" sldId="263"/>
        </pc:sldMkLst>
        <pc:spChg chg="mod">
          <ac:chgData name="Kriti Shree" userId="S::kriti11153@stfrancisschooljasidih.in::fdd33afa-bbac-49ee-a146-efc4db0053ff" providerId="AD" clId="Web-{4D0CC457-B1B1-4CEB-8F5C-6CE8A8AC2BF9}" dt="2020-12-03T12:57:40.734" v="5"/>
          <ac:spMkLst>
            <pc:docMk/>
            <pc:sldMk cId="1001396981" sldId="263"/>
            <ac:spMk id="2" creationId="{ACC92976-126C-4E44-B7E2-436F62A3318F}"/>
          </ac:spMkLst>
        </pc:spChg>
        <pc:spChg chg="add">
          <ac:chgData name="Kriti Shree" userId="S::kriti11153@stfrancisschooljasidih.in::fdd33afa-bbac-49ee-a146-efc4db0053ff" providerId="AD" clId="Web-{4D0CC457-B1B1-4CEB-8F5C-6CE8A8AC2BF9}" dt="2020-12-03T12:57:40.734" v="5"/>
          <ac:spMkLst>
            <pc:docMk/>
            <pc:sldMk cId="1001396981" sldId="263"/>
            <ac:spMk id="8" creationId="{E6C8E6EB-4C59-429B-97E4-72A058CFC4FB}"/>
          </ac:spMkLst>
        </pc:spChg>
        <pc:spChg chg="add">
          <ac:chgData name="Kriti Shree" userId="S::kriti11153@stfrancisschooljasidih.in::fdd33afa-bbac-49ee-a146-efc4db0053ff" providerId="AD" clId="Web-{4D0CC457-B1B1-4CEB-8F5C-6CE8A8AC2BF9}" dt="2020-12-03T12:57:40.734" v="5"/>
          <ac:spMkLst>
            <pc:docMk/>
            <pc:sldMk cId="1001396981" sldId="263"/>
            <ac:spMk id="10" creationId="{B5B90362-AFCC-46A9-B41C-A257A8C5B314}"/>
          </ac:spMkLst>
        </pc:spChg>
        <pc:spChg chg="add">
          <ac:chgData name="Kriti Shree" userId="S::kriti11153@stfrancisschooljasidih.in::fdd33afa-bbac-49ee-a146-efc4db0053ff" providerId="AD" clId="Web-{4D0CC457-B1B1-4CEB-8F5C-6CE8A8AC2BF9}" dt="2020-12-03T12:57:40.734" v="5"/>
          <ac:spMkLst>
            <pc:docMk/>
            <pc:sldMk cId="1001396981" sldId="263"/>
            <ac:spMk id="12" creationId="{F71EF7F1-38BA-471D-8CD4-2A9AE8E35527}"/>
          </ac:spMkLst>
        </pc:spChg>
        <pc:spChg chg="add">
          <ac:chgData name="Kriti Shree" userId="S::kriti11153@stfrancisschooljasidih.in::fdd33afa-bbac-49ee-a146-efc4db0053ff" providerId="AD" clId="Web-{4D0CC457-B1B1-4CEB-8F5C-6CE8A8AC2BF9}" dt="2020-12-03T12:57:40.734" v="5"/>
          <ac:spMkLst>
            <pc:docMk/>
            <pc:sldMk cId="1001396981" sldId="263"/>
            <ac:spMk id="14" creationId="{C0524398-BFB4-4C4A-8317-83B8729F9B26}"/>
          </ac:spMkLst>
        </pc:spChg>
        <pc:spChg chg="add">
          <ac:chgData name="Kriti Shree" userId="S::kriti11153@stfrancisschooljasidih.in::fdd33afa-bbac-49ee-a146-efc4db0053ff" providerId="AD" clId="Web-{4D0CC457-B1B1-4CEB-8F5C-6CE8A8AC2BF9}" dt="2020-12-03T12:57:40.734" v="5"/>
          <ac:spMkLst>
            <pc:docMk/>
            <pc:sldMk cId="1001396981" sldId="263"/>
            <ac:spMk id="16" creationId="{007891EC-4501-44ED-A8C8-B11B6DB767AB}"/>
          </ac:spMkLst>
        </pc:spChg>
        <pc:picChg chg="add">
          <ac:chgData name="Kriti Shree" userId="S::kriti11153@stfrancisschooljasidih.in::fdd33afa-bbac-49ee-a146-efc4db0053ff" providerId="AD" clId="Web-{4D0CC457-B1B1-4CEB-8F5C-6CE8A8AC2BF9}" dt="2020-12-03T12:57:40.734" v="5"/>
          <ac:picMkLst>
            <pc:docMk/>
            <pc:sldMk cId="1001396981" sldId="263"/>
            <ac:picMk id="4" creationId="{D4F33C09-391F-4DF8-852A-59959563A206}"/>
          </ac:picMkLst>
        </pc:picChg>
        <pc:cxnChg chg="add">
          <ac:chgData name="Kriti Shree" userId="S::kriti11153@stfrancisschooljasidih.in::fdd33afa-bbac-49ee-a146-efc4db0053ff" providerId="AD" clId="Web-{4D0CC457-B1B1-4CEB-8F5C-6CE8A8AC2BF9}" dt="2020-12-03T12:57:40.734" v="5"/>
          <ac:cxnSpMkLst>
            <pc:docMk/>
            <pc:sldMk cId="1001396981" sldId="263"/>
            <ac:cxnSpMk id="18" creationId="{34E5597F-CE67-4085-9548-E6A8036DA3BB}"/>
          </ac:cxnSpMkLst>
        </pc:cxnChg>
      </pc:sldChg>
      <pc:sldChg chg="del">
        <pc:chgData name="Kriti Shree" userId="S::kriti11153@stfrancisschooljasidih.in::fdd33afa-bbac-49ee-a146-efc4db0053ff" providerId="AD" clId="Web-{4D0CC457-B1B1-4CEB-8F5C-6CE8A8AC2BF9}" dt="2020-12-03T12:52:16.951" v="0"/>
        <pc:sldMkLst>
          <pc:docMk/>
          <pc:sldMk cId="1968725920" sldId="263"/>
        </pc:sldMkLst>
      </pc:sldChg>
      <pc:sldChg chg="modSp new del">
        <pc:chgData name="Kriti Shree" userId="S::kriti11153@stfrancisschooljasidih.in::fdd33afa-bbac-49ee-a146-efc4db0053ff" providerId="AD" clId="Web-{4D0CC457-B1B1-4CEB-8F5C-6CE8A8AC2BF9}" dt="2020-12-03T13:17:31.900" v="108"/>
        <pc:sldMkLst>
          <pc:docMk/>
          <pc:sldMk cId="2476882485" sldId="264"/>
        </pc:sldMkLst>
        <pc:spChg chg="mod">
          <ac:chgData name="Kriti Shree" userId="S::kriti11153@stfrancisschooljasidih.in::fdd33afa-bbac-49ee-a146-efc4db0053ff" providerId="AD" clId="Web-{4D0CC457-B1B1-4CEB-8F5C-6CE8A8AC2BF9}" dt="2020-12-03T13:09:12.294" v="98" actId="14100"/>
          <ac:spMkLst>
            <pc:docMk/>
            <pc:sldMk cId="2476882485" sldId="264"/>
            <ac:spMk id="2" creationId="{296E2D80-6F31-4D70-B729-EE4F8C6F3ED5}"/>
          </ac:spMkLst>
        </pc:spChg>
      </pc:sldChg>
      <pc:sldChg chg="addSp delSp modSp new del mod setBg setClrOvrMap">
        <pc:chgData name="Kriti Shree" userId="S::kriti11153@stfrancisschooljasidih.in::fdd33afa-bbac-49ee-a146-efc4db0053ff" providerId="AD" clId="Web-{4D0CC457-B1B1-4CEB-8F5C-6CE8A8AC2BF9}" dt="2020-12-03T13:06:49.826" v="69"/>
        <pc:sldMkLst>
          <pc:docMk/>
          <pc:sldMk cId="2822159783" sldId="264"/>
        </pc:sldMkLst>
        <pc:spChg chg="mod">
          <ac:chgData name="Kriti Shree" userId="S::kriti11153@stfrancisschooljasidih.in::fdd33afa-bbac-49ee-a146-efc4db0053ff" providerId="AD" clId="Web-{4D0CC457-B1B1-4CEB-8F5C-6CE8A8AC2BF9}" dt="2020-12-03T13:06:40.186" v="66" actId="20577"/>
          <ac:spMkLst>
            <pc:docMk/>
            <pc:sldMk cId="2822159783" sldId="264"/>
            <ac:spMk id="2" creationId="{E64E8A08-017A-42CE-947F-4AD54670781E}"/>
          </ac:spMkLst>
        </pc:spChg>
        <pc:spChg chg="del">
          <ac:chgData name="Kriti Shree" userId="S::kriti11153@stfrancisschooljasidih.in::fdd33afa-bbac-49ee-a146-efc4db0053ff" providerId="AD" clId="Web-{4D0CC457-B1B1-4CEB-8F5C-6CE8A8AC2BF9}" dt="2020-12-03T13:02:38.999" v="7"/>
          <ac:spMkLst>
            <pc:docMk/>
            <pc:sldMk cId="2822159783" sldId="264"/>
            <ac:spMk id="3" creationId="{FEA625BC-5CAA-462F-804D-F057A45EB6AE}"/>
          </ac:spMkLst>
        </pc:spChg>
        <pc:spChg chg="mod ord">
          <ac:chgData name="Kriti Shree" userId="S::kriti11153@stfrancisschooljasidih.in::fdd33afa-bbac-49ee-a146-efc4db0053ff" providerId="AD" clId="Web-{4D0CC457-B1B1-4CEB-8F5C-6CE8A8AC2BF9}" dt="2020-12-03T13:04:24.452" v="20"/>
          <ac:spMkLst>
            <pc:docMk/>
            <pc:sldMk cId="2822159783" sldId="264"/>
            <ac:spMk id="4" creationId="{80AA8F68-BA7B-448B-A53D-0E99FCE24556}"/>
          </ac:spMkLst>
        </pc:spChg>
        <pc:spChg chg="add del">
          <ac:chgData name="Kriti Shree" userId="S::kriti11153@stfrancisschooljasidih.in::fdd33afa-bbac-49ee-a146-efc4db0053ff" providerId="AD" clId="Web-{4D0CC457-B1B1-4CEB-8F5C-6CE8A8AC2BF9}" dt="2020-12-03T13:04:24.452" v="20"/>
          <ac:spMkLst>
            <pc:docMk/>
            <pc:sldMk cId="2822159783" sldId="264"/>
            <ac:spMk id="10" creationId="{DD651B61-325E-4E73-8445-38B0DE8AAAB6}"/>
          </ac:spMkLst>
        </pc:spChg>
        <pc:spChg chg="add del">
          <ac:chgData name="Kriti Shree" userId="S::kriti11153@stfrancisschooljasidih.in::fdd33afa-bbac-49ee-a146-efc4db0053ff" providerId="AD" clId="Web-{4D0CC457-B1B1-4CEB-8F5C-6CE8A8AC2BF9}" dt="2020-12-03T13:04:24.452" v="20"/>
          <ac:spMkLst>
            <pc:docMk/>
            <pc:sldMk cId="2822159783" sldId="264"/>
            <ac:spMk id="12" creationId="{B42E5253-D3AC-4AC2-B766-8B34F13C2F5E}"/>
          </ac:spMkLst>
        </pc:spChg>
        <pc:spChg chg="add del">
          <ac:chgData name="Kriti Shree" userId="S::kriti11153@stfrancisschooljasidih.in::fdd33afa-bbac-49ee-a146-efc4db0053ff" providerId="AD" clId="Web-{4D0CC457-B1B1-4CEB-8F5C-6CE8A8AC2BF9}" dt="2020-12-03T13:04:24.452" v="20"/>
          <ac:spMkLst>
            <pc:docMk/>
            <pc:sldMk cId="2822159783" sldId="264"/>
            <ac:spMk id="14" creationId="{10AE8D57-436A-4073-9A75-15BB5949F8B4}"/>
          </ac:spMkLst>
        </pc:spChg>
        <pc:spChg chg="add del">
          <ac:chgData name="Kriti Shree" userId="S::kriti11153@stfrancisschooljasidih.in::fdd33afa-bbac-49ee-a146-efc4db0053ff" providerId="AD" clId="Web-{4D0CC457-B1B1-4CEB-8F5C-6CE8A8AC2BF9}" dt="2020-12-03T13:04:24.452" v="20"/>
          <ac:spMkLst>
            <pc:docMk/>
            <pc:sldMk cId="2822159783" sldId="264"/>
            <ac:spMk id="16" creationId="{E9751CB9-7B25-4EB8-9A6F-82F822549F12}"/>
          </ac:spMkLst>
        </pc:spChg>
        <pc:spChg chg="add del">
          <ac:chgData name="Kriti Shree" userId="S::kriti11153@stfrancisschooljasidih.in::fdd33afa-bbac-49ee-a146-efc4db0053ff" providerId="AD" clId="Web-{4D0CC457-B1B1-4CEB-8F5C-6CE8A8AC2BF9}" dt="2020-12-03T13:04:24.452" v="20"/>
          <ac:spMkLst>
            <pc:docMk/>
            <pc:sldMk cId="2822159783" sldId="264"/>
            <ac:spMk id="18" creationId="{E1317383-CF3B-4B02-9512-BECBEF6362A4}"/>
          </ac:spMkLst>
        </pc:spChg>
        <pc:spChg chg="add del">
          <ac:chgData name="Kriti Shree" userId="S::kriti11153@stfrancisschooljasidih.in::fdd33afa-bbac-49ee-a146-efc4db0053ff" providerId="AD" clId="Web-{4D0CC457-B1B1-4CEB-8F5C-6CE8A8AC2BF9}" dt="2020-12-03T13:04:24.452" v="20"/>
          <ac:spMkLst>
            <pc:docMk/>
            <pc:sldMk cId="2822159783" sldId="264"/>
            <ac:spMk id="20" creationId="{B1D4C7A0-6DF2-4F2D-A45D-F111582974C7}"/>
          </ac:spMkLst>
        </pc:spChg>
        <pc:spChg chg="add del">
          <ac:chgData name="Kriti Shree" userId="S::kriti11153@stfrancisschooljasidih.in::fdd33afa-bbac-49ee-a146-efc4db0053ff" providerId="AD" clId="Web-{4D0CC457-B1B1-4CEB-8F5C-6CE8A8AC2BF9}" dt="2020-12-03T13:04:24.452" v="20"/>
          <ac:spMkLst>
            <pc:docMk/>
            <pc:sldMk cId="2822159783" sldId="264"/>
            <ac:spMk id="22" creationId="{DBF3943D-BCB6-4B31-809D-A005686483B4}"/>
          </ac:spMkLst>
        </pc:spChg>
        <pc:spChg chg="add del">
          <ac:chgData name="Kriti Shree" userId="S::kriti11153@stfrancisschooljasidih.in::fdd33afa-bbac-49ee-a146-efc4db0053ff" providerId="AD" clId="Web-{4D0CC457-B1B1-4CEB-8F5C-6CE8A8AC2BF9}" dt="2020-12-03T13:04:24.452" v="20"/>
          <ac:spMkLst>
            <pc:docMk/>
            <pc:sldMk cId="2822159783" sldId="264"/>
            <ac:spMk id="24" creationId="{39373A6F-2E1F-4613-8E1D-D68057D29F31}"/>
          </ac:spMkLst>
        </pc:spChg>
        <pc:spChg chg="add">
          <ac:chgData name="Kriti Shree" userId="S::kriti11153@stfrancisschooljasidih.in::fdd33afa-bbac-49ee-a146-efc4db0053ff" providerId="AD" clId="Web-{4D0CC457-B1B1-4CEB-8F5C-6CE8A8AC2BF9}" dt="2020-12-03T13:04:24.452" v="20"/>
          <ac:spMkLst>
            <pc:docMk/>
            <pc:sldMk cId="2822159783" sldId="264"/>
            <ac:spMk id="29" creationId="{DD651B61-325E-4E73-8445-38B0DE8AAAB6}"/>
          </ac:spMkLst>
        </pc:spChg>
        <pc:spChg chg="add">
          <ac:chgData name="Kriti Shree" userId="S::kriti11153@stfrancisschooljasidih.in::fdd33afa-bbac-49ee-a146-efc4db0053ff" providerId="AD" clId="Web-{4D0CC457-B1B1-4CEB-8F5C-6CE8A8AC2BF9}" dt="2020-12-03T13:04:24.452" v="20"/>
          <ac:spMkLst>
            <pc:docMk/>
            <pc:sldMk cId="2822159783" sldId="264"/>
            <ac:spMk id="31" creationId="{B42E5253-D3AC-4AC2-B766-8B34F13C2F5E}"/>
          </ac:spMkLst>
        </pc:spChg>
        <pc:spChg chg="add">
          <ac:chgData name="Kriti Shree" userId="S::kriti11153@stfrancisschooljasidih.in::fdd33afa-bbac-49ee-a146-efc4db0053ff" providerId="AD" clId="Web-{4D0CC457-B1B1-4CEB-8F5C-6CE8A8AC2BF9}" dt="2020-12-03T13:04:24.452" v="20"/>
          <ac:spMkLst>
            <pc:docMk/>
            <pc:sldMk cId="2822159783" sldId="264"/>
            <ac:spMk id="33" creationId="{10AE8D57-436A-4073-9A75-15BB5949F8B4}"/>
          </ac:spMkLst>
        </pc:spChg>
        <pc:spChg chg="add">
          <ac:chgData name="Kriti Shree" userId="S::kriti11153@stfrancisschooljasidih.in::fdd33afa-bbac-49ee-a146-efc4db0053ff" providerId="AD" clId="Web-{4D0CC457-B1B1-4CEB-8F5C-6CE8A8AC2BF9}" dt="2020-12-03T13:04:24.452" v="20"/>
          <ac:spMkLst>
            <pc:docMk/>
            <pc:sldMk cId="2822159783" sldId="264"/>
            <ac:spMk id="35" creationId="{FBB53F82-F191-4EEB-AB7B-F69E634FA3E8}"/>
          </ac:spMkLst>
        </pc:spChg>
        <pc:spChg chg="add">
          <ac:chgData name="Kriti Shree" userId="S::kriti11153@stfrancisschooljasidih.in::fdd33afa-bbac-49ee-a146-efc4db0053ff" providerId="AD" clId="Web-{4D0CC457-B1B1-4CEB-8F5C-6CE8A8AC2BF9}" dt="2020-12-03T13:04:24.452" v="20"/>
          <ac:spMkLst>
            <pc:docMk/>
            <pc:sldMk cId="2822159783" sldId="264"/>
            <ac:spMk id="37" creationId="{8616AA08-3831-473D-B61B-89484A33CF65}"/>
          </ac:spMkLst>
        </pc:spChg>
        <pc:spChg chg="add">
          <ac:chgData name="Kriti Shree" userId="S::kriti11153@stfrancisschooljasidih.in::fdd33afa-bbac-49ee-a146-efc4db0053ff" providerId="AD" clId="Web-{4D0CC457-B1B1-4CEB-8F5C-6CE8A8AC2BF9}" dt="2020-12-03T13:04:24.452" v="20"/>
          <ac:spMkLst>
            <pc:docMk/>
            <pc:sldMk cId="2822159783" sldId="264"/>
            <ac:spMk id="39" creationId="{8431B918-3A1C-46BA-9430-CAD97D9DA0FC}"/>
          </ac:spMkLst>
        </pc:spChg>
        <pc:spChg chg="add">
          <ac:chgData name="Kriti Shree" userId="S::kriti11153@stfrancisschooljasidih.in::fdd33afa-bbac-49ee-a146-efc4db0053ff" providerId="AD" clId="Web-{4D0CC457-B1B1-4CEB-8F5C-6CE8A8AC2BF9}" dt="2020-12-03T13:04:24.452" v="20"/>
          <ac:spMkLst>
            <pc:docMk/>
            <pc:sldMk cId="2822159783" sldId="264"/>
            <ac:spMk id="41" creationId="{8400935A-2F82-4DC4-A4E1-E12EFB8C2738}"/>
          </ac:spMkLst>
        </pc:spChg>
        <pc:spChg chg="add">
          <ac:chgData name="Kriti Shree" userId="S::kriti11153@stfrancisschooljasidih.in::fdd33afa-bbac-49ee-a146-efc4db0053ff" providerId="AD" clId="Web-{4D0CC457-B1B1-4CEB-8F5C-6CE8A8AC2BF9}" dt="2020-12-03T13:04:24.452" v="20"/>
          <ac:spMkLst>
            <pc:docMk/>
            <pc:sldMk cId="2822159783" sldId="264"/>
            <ac:spMk id="43" creationId="{A3D5D599-1CAE-4C92-B5AE-8E51AF6D47C9}"/>
          </ac:spMkLst>
        </pc:spChg>
        <pc:picChg chg="add mod ord">
          <ac:chgData name="Kriti Shree" userId="S::kriti11153@stfrancisschooljasidih.in::fdd33afa-bbac-49ee-a146-efc4db0053ff" providerId="AD" clId="Web-{4D0CC457-B1B1-4CEB-8F5C-6CE8A8AC2BF9}" dt="2020-12-03T13:04:24.452" v="20"/>
          <ac:picMkLst>
            <pc:docMk/>
            <pc:sldMk cId="2822159783" sldId="264"/>
            <ac:picMk id="5" creationId="{9F5941C6-6633-4109-BD13-AD7E437B3EB2}"/>
          </ac:picMkLst>
        </pc:picChg>
      </pc:sldChg>
      <pc:sldChg chg="addSp delSp modSp new mod setBg">
        <pc:chgData name="Kriti Shree" userId="S::kriti11153@stfrancisschooljasidih.in::fdd33afa-bbac-49ee-a146-efc4db0053ff" providerId="AD" clId="Web-{4D0CC457-B1B1-4CEB-8F5C-6CE8A8AC2BF9}" dt="2020-12-03T13:17:10.134" v="107"/>
        <pc:sldMkLst>
          <pc:docMk/>
          <pc:sldMk cId="3242075880" sldId="265"/>
        </pc:sldMkLst>
        <pc:spChg chg="mod">
          <ac:chgData name="Kriti Shree" userId="S::kriti11153@stfrancisschooljasidih.in::fdd33afa-bbac-49ee-a146-efc4db0053ff" providerId="AD" clId="Web-{4D0CC457-B1B1-4CEB-8F5C-6CE8A8AC2BF9}" dt="2020-12-03T13:17:10.134" v="107"/>
          <ac:spMkLst>
            <pc:docMk/>
            <pc:sldMk cId="3242075880" sldId="265"/>
            <ac:spMk id="2" creationId="{A299F3AC-52ED-4051-9762-3E341761134D}"/>
          </ac:spMkLst>
        </pc:spChg>
        <pc:spChg chg="del">
          <ac:chgData name="Kriti Shree" userId="S::kriti11153@stfrancisschooljasidih.in::fdd33afa-bbac-49ee-a146-efc4db0053ff" providerId="AD" clId="Web-{4D0CC457-B1B1-4CEB-8F5C-6CE8A8AC2BF9}" dt="2020-12-03T13:16:04.244" v="100"/>
          <ac:spMkLst>
            <pc:docMk/>
            <pc:sldMk cId="3242075880" sldId="265"/>
            <ac:spMk id="3" creationId="{F551CF2E-16C5-4834-8CCE-EF7C6E697FBB}"/>
          </ac:spMkLst>
        </pc:spChg>
        <pc:spChg chg="mod">
          <ac:chgData name="Kriti Shree" userId="S::kriti11153@stfrancisschooljasidih.in::fdd33afa-bbac-49ee-a146-efc4db0053ff" providerId="AD" clId="Web-{4D0CC457-B1B1-4CEB-8F5C-6CE8A8AC2BF9}" dt="2020-12-03T13:17:10.134" v="107"/>
          <ac:spMkLst>
            <pc:docMk/>
            <pc:sldMk cId="3242075880" sldId="265"/>
            <ac:spMk id="4" creationId="{D691A8C6-5301-4702-933E-EA3FA7C6C647}"/>
          </ac:spMkLst>
        </pc:spChg>
        <pc:spChg chg="add">
          <ac:chgData name="Kriti Shree" userId="S::kriti11153@stfrancisschooljasidih.in::fdd33afa-bbac-49ee-a146-efc4db0053ff" providerId="AD" clId="Web-{4D0CC457-B1B1-4CEB-8F5C-6CE8A8AC2BF9}" dt="2020-12-03T13:17:10.134" v="107"/>
          <ac:spMkLst>
            <pc:docMk/>
            <pc:sldMk cId="3242075880" sldId="265"/>
            <ac:spMk id="10" creationId="{DD651B61-325E-4E73-8445-38B0DE8AAAB6}"/>
          </ac:spMkLst>
        </pc:spChg>
        <pc:spChg chg="add">
          <ac:chgData name="Kriti Shree" userId="S::kriti11153@stfrancisschooljasidih.in::fdd33afa-bbac-49ee-a146-efc4db0053ff" providerId="AD" clId="Web-{4D0CC457-B1B1-4CEB-8F5C-6CE8A8AC2BF9}" dt="2020-12-03T13:17:10.134" v="107"/>
          <ac:spMkLst>
            <pc:docMk/>
            <pc:sldMk cId="3242075880" sldId="265"/>
            <ac:spMk id="12" creationId="{B42E5253-D3AC-4AC2-B766-8B34F13C2F5E}"/>
          </ac:spMkLst>
        </pc:spChg>
        <pc:spChg chg="add">
          <ac:chgData name="Kriti Shree" userId="S::kriti11153@stfrancisschooljasidih.in::fdd33afa-bbac-49ee-a146-efc4db0053ff" providerId="AD" clId="Web-{4D0CC457-B1B1-4CEB-8F5C-6CE8A8AC2BF9}" dt="2020-12-03T13:17:10.134" v="107"/>
          <ac:spMkLst>
            <pc:docMk/>
            <pc:sldMk cId="3242075880" sldId="265"/>
            <ac:spMk id="14" creationId="{10AE8D57-436A-4073-9A75-15BB5949F8B4}"/>
          </ac:spMkLst>
        </pc:spChg>
        <pc:spChg chg="add">
          <ac:chgData name="Kriti Shree" userId="S::kriti11153@stfrancisschooljasidih.in::fdd33afa-bbac-49ee-a146-efc4db0053ff" providerId="AD" clId="Web-{4D0CC457-B1B1-4CEB-8F5C-6CE8A8AC2BF9}" dt="2020-12-03T13:17:10.134" v="107"/>
          <ac:spMkLst>
            <pc:docMk/>
            <pc:sldMk cId="3242075880" sldId="265"/>
            <ac:spMk id="16" creationId="{F875149D-F692-45DA-8324-D5E0193D5FC4}"/>
          </ac:spMkLst>
        </pc:spChg>
        <pc:spChg chg="add">
          <ac:chgData name="Kriti Shree" userId="S::kriti11153@stfrancisschooljasidih.in::fdd33afa-bbac-49ee-a146-efc4db0053ff" providerId="AD" clId="Web-{4D0CC457-B1B1-4CEB-8F5C-6CE8A8AC2BF9}" dt="2020-12-03T13:17:10.134" v="107"/>
          <ac:spMkLst>
            <pc:docMk/>
            <pc:sldMk cId="3242075880" sldId="265"/>
            <ac:spMk id="18" creationId="{C0B19935-C760-4698-9DD1-973C8A428D26}"/>
          </ac:spMkLst>
        </pc:spChg>
        <pc:spChg chg="add">
          <ac:chgData name="Kriti Shree" userId="S::kriti11153@stfrancisschooljasidih.in::fdd33afa-bbac-49ee-a146-efc4db0053ff" providerId="AD" clId="Web-{4D0CC457-B1B1-4CEB-8F5C-6CE8A8AC2BF9}" dt="2020-12-03T13:17:10.134" v="107"/>
          <ac:spMkLst>
            <pc:docMk/>
            <pc:sldMk cId="3242075880" sldId="265"/>
            <ac:spMk id="20" creationId="{08990612-E008-4F02-AEBB-B140BE753558}"/>
          </ac:spMkLst>
        </pc:spChg>
        <pc:spChg chg="add">
          <ac:chgData name="Kriti Shree" userId="S::kriti11153@stfrancisschooljasidih.in::fdd33afa-bbac-49ee-a146-efc4db0053ff" providerId="AD" clId="Web-{4D0CC457-B1B1-4CEB-8F5C-6CE8A8AC2BF9}" dt="2020-12-03T13:17:10.134" v="107"/>
          <ac:spMkLst>
            <pc:docMk/>
            <pc:sldMk cId="3242075880" sldId="265"/>
            <ac:spMk id="22" creationId="{A310A41F-3A14-4150-B6CF-0A577DDDEAD2}"/>
          </ac:spMkLst>
        </pc:spChg>
        <pc:picChg chg="add mod ord">
          <ac:chgData name="Kriti Shree" userId="S::kriti11153@stfrancisschooljasidih.in::fdd33afa-bbac-49ee-a146-efc4db0053ff" providerId="AD" clId="Web-{4D0CC457-B1B1-4CEB-8F5C-6CE8A8AC2BF9}" dt="2020-12-03T13:17:10.134" v="107"/>
          <ac:picMkLst>
            <pc:docMk/>
            <pc:sldMk cId="3242075880" sldId="265"/>
            <ac:picMk id="5" creationId="{22A9F2BA-07E1-4AE4-B7D8-2F866DFFCA87}"/>
          </ac:picMkLst>
        </pc:picChg>
      </pc:sldChg>
      <pc:sldChg chg="addSp delSp modSp new mod setBg setClrOvrMap">
        <pc:chgData name="Kriti Shree" userId="S::kriti11153@stfrancisschooljasidih.in::fdd33afa-bbac-49ee-a146-efc4db0053ff" providerId="AD" clId="Web-{4D0CC457-B1B1-4CEB-8F5C-6CE8A8AC2BF9}" dt="2020-12-03T13:20:30.773" v="117"/>
        <pc:sldMkLst>
          <pc:docMk/>
          <pc:sldMk cId="3741299875" sldId="266"/>
        </pc:sldMkLst>
        <pc:spChg chg="mod ord">
          <ac:chgData name="Kriti Shree" userId="S::kriti11153@stfrancisschooljasidih.in::fdd33afa-bbac-49ee-a146-efc4db0053ff" providerId="AD" clId="Web-{4D0CC457-B1B1-4CEB-8F5C-6CE8A8AC2BF9}" dt="2020-12-03T13:20:30.773" v="117"/>
          <ac:spMkLst>
            <pc:docMk/>
            <pc:sldMk cId="3741299875" sldId="266"/>
            <ac:spMk id="2" creationId="{CB2960AF-479A-4EE0-9CBD-F4AAE974C29B}"/>
          </ac:spMkLst>
        </pc:spChg>
        <pc:spChg chg="del">
          <ac:chgData name="Kriti Shree" userId="S::kriti11153@stfrancisschooljasidih.in::fdd33afa-bbac-49ee-a146-efc4db0053ff" providerId="AD" clId="Web-{4D0CC457-B1B1-4CEB-8F5C-6CE8A8AC2BF9}" dt="2020-12-03T13:19:48.696" v="110"/>
          <ac:spMkLst>
            <pc:docMk/>
            <pc:sldMk cId="3741299875" sldId="266"/>
            <ac:spMk id="3" creationId="{866F6D08-D563-47E1-A453-91F2F61B147D}"/>
          </ac:spMkLst>
        </pc:spChg>
        <pc:spChg chg="mod">
          <ac:chgData name="Kriti Shree" userId="S::kriti11153@stfrancisschooljasidih.in::fdd33afa-bbac-49ee-a146-efc4db0053ff" providerId="AD" clId="Web-{4D0CC457-B1B1-4CEB-8F5C-6CE8A8AC2BF9}" dt="2020-12-03T13:20:30.773" v="117"/>
          <ac:spMkLst>
            <pc:docMk/>
            <pc:sldMk cId="3741299875" sldId="266"/>
            <ac:spMk id="4" creationId="{28213ACA-D3D3-4CBB-BFEE-6D569F5CB9C7}"/>
          </ac:spMkLst>
        </pc:spChg>
        <pc:spChg chg="add">
          <ac:chgData name="Kriti Shree" userId="S::kriti11153@stfrancisschooljasidih.in::fdd33afa-bbac-49ee-a146-efc4db0053ff" providerId="AD" clId="Web-{4D0CC457-B1B1-4CEB-8F5C-6CE8A8AC2BF9}" dt="2020-12-03T13:20:30.773" v="117"/>
          <ac:spMkLst>
            <pc:docMk/>
            <pc:sldMk cId="3741299875" sldId="266"/>
            <ac:spMk id="10" creationId="{DD651B61-325E-4E73-8445-38B0DE8AAAB6}"/>
          </ac:spMkLst>
        </pc:spChg>
        <pc:spChg chg="add">
          <ac:chgData name="Kriti Shree" userId="S::kriti11153@stfrancisschooljasidih.in::fdd33afa-bbac-49ee-a146-efc4db0053ff" providerId="AD" clId="Web-{4D0CC457-B1B1-4CEB-8F5C-6CE8A8AC2BF9}" dt="2020-12-03T13:20:30.773" v="117"/>
          <ac:spMkLst>
            <pc:docMk/>
            <pc:sldMk cId="3741299875" sldId="266"/>
            <ac:spMk id="12" creationId="{B42E5253-D3AC-4AC2-B766-8B34F13C2F5E}"/>
          </ac:spMkLst>
        </pc:spChg>
        <pc:spChg chg="add">
          <ac:chgData name="Kriti Shree" userId="S::kriti11153@stfrancisschooljasidih.in::fdd33afa-bbac-49ee-a146-efc4db0053ff" providerId="AD" clId="Web-{4D0CC457-B1B1-4CEB-8F5C-6CE8A8AC2BF9}" dt="2020-12-03T13:20:30.773" v="117"/>
          <ac:spMkLst>
            <pc:docMk/>
            <pc:sldMk cId="3741299875" sldId="266"/>
            <ac:spMk id="14" creationId="{10AE8D57-436A-4073-9A75-15BB5949F8B4}"/>
          </ac:spMkLst>
        </pc:spChg>
        <pc:spChg chg="add">
          <ac:chgData name="Kriti Shree" userId="S::kriti11153@stfrancisschooljasidih.in::fdd33afa-bbac-49ee-a146-efc4db0053ff" providerId="AD" clId="Web-{4D0CC457-B1B1-4CEB-8F5C-6CE8A8AC2BF9}" dt="2020-12-03T13:20:30.773" v="117"/>
          <ac:spMkLst>
            <pc:docMk/>
            <pc:sldMk cId="3741299875" sldId="266"/>
            <ac:spMk id="16" creationId="{88C97474-5879-4DB5-B4F3-F0357104BC8E}"/>
          </ac:spMkLst>
        </pc:spChg>
        <pc:spChg chg="add">
          <ac:chgData name="Kriti Shree" userId="S::kriti11153@stfrancisschooljasidih.in::fdd33afa-bbac-49ee-a146-efc4db0053ff" providerId="AD" clId="Web-{4D0CC457-B1B1-4CEB-8F5C-6CE8A8AC2BF9}" dt="2020-12-03T13:20:30.773" v="117"/>
          <ac:spMkLst>
            <pc:docMk/>
            <pc:sldMk cId="3741299875" sldId="266"/>
            <ac:spMk id="18" creationId="{9831CBB7-4817-4B54-A7F9-0AE2D0C47870}"/>
          </ac:spMkLst>
        </pc:spChg>
        <pc:spChg chg="add">
          <ac:chgData name="Kriti Shree" userId="S::kriti11153@stfrancisschooljasidih.in::fdd33afa-bbac-49ee-a146-efc4db0053ff" providerId="AD" clId="Web-{4D0CC457-B1B1-4CEB-8F5C-6CE8A8AC2BF9}" dt="2020-12-03T13:20:30.773" v="117"/>
          <ac:spMkLst>
            <pc:docMk/>
            <pc:sldMk cId="3741299875" sldId="266"/>
            <ac:spMk id="20" creationId="{96BC321D-B05F-4857-8880-97F61B9B7858}"/>
          </ac:spMkLst>
        </pc:spChg>
        <pc:picChg chg="add mod ord">
          <ac:chgData name="Kriti Shree" userId="S::kriti11153@stfrancisschooljasidih.in::fdd33afa-bbac-49ee-a146-efc4db0053ff" providerId="AD" clId="Web-{4D0CC457-B1B1-4CEB-8F5C-6CE8A8AC2BF9}" dt="2020-12-03T13:20:30.773" v="117"/>
          <ac:picMkLst>
            <pc:docMk/>
            <pc:sldMk cId="3741299875" sldId="266"/>
            <ac:picMk id="5" creationId="{48470404-FB82-42AC-83CF-A1374DD0E1D2}"/>
          </ac:picMkLst>
        </pc:picChg>
      </pc:sldChg>
      <pc:sldChg chg="addSp modSp new del">
        <pc:chgData name="Kriti Shree" userId="S::kriti11153@stfrancisschooljasidih.in::fdd33afa-bbac-49ee-a146-efc4db0053ff" providerId="AD" clId="Web-{4D0CC457-B1B1-4CEB-8F5C-6CE8A8AC2BF9}" dt="2020-12-03T13:29:46.926" v="140"/>
        <pc:sldMkLst>
          <pc:docMk/>
          <pc:sldMk cId="2908365761" sldId="267"/>
        </pc:sldMkLst>
        <pc:spChg chg="add mod">
          <ac:chgData name="Kriti Shree" userId="S::kriti11153@stfrancisschooljasidih.in::fdd33afa-bbac-49ee-a146-efc4db0053ff" providerId="AD" clId="Web-{4D0CC457-B1B1-4CEB-8F5C-6CE8A8AC2BF9}" dt="2020-12-03T13:21:42.616" v="122" actId="14100"/>
          <ac:spMkLst>
            <pc:docMk/>
            <pc:sldMk cId="2908365761" sldId="267"/>
            <ac:spMk id="2" creationId="{CC10EFA1-BDCC-40A8-B09E-7F6AF8D28FFC}"/>
          </ac:spMkLst>
        </pc:spChg>
      </pc:sldChg>
      <pc:sldChg chg="addSp delSp modSp new mod setBg setClrOvrMap">
        <pc:chgData name="Kriti Shree" userId="S::kriti11153@stfrancisschooljasidih.in::fdd33afa-bbac-49ee-a146-efc4db0053ff" providerId="AD" clId="Web-{4D0CC457-B1B1-4CEB-8F5C-6CE8A8AC2BF9}" dt="2020-12-03T13:24:06.662" v="139"/>
        <pc:sldMkLst>
          <pc:docMk/>
          <pc:sldMk cId="549020675" sldId="268"/>
        </pc:sldMkLst>
        <pc:spChg chg="mod">
          <ac:chgData name="Kriti Shree" userId="S::kriti11153@stfrancisschooljasidih.in::fdd33afa-bbac-49ee-a146-efc4db0053ff" providerId="AD" clId="Web-{4D0CC457-B1B1-4CEB-8F5C-6CE8A8AC2BF9}" dt="2020-12-03T13:24:06.662" v="139"/>
          <ac:spMkLst>
            <pc:docMk/>
            <pc:sldMk cId="549020675" sldId="268"/>
            <ac:spMk id="2" creationId="{E8FAA19A-7C79-4760-8A88-62CCC2F54F96}"/>
          </ac:spMkLst>
        </pc:spChg>
        <pc:spChg chg="add del mod">
          <ac:chgData name="Kriti Shree" userId="S::kriti11153@stfrancisschooljasidih.in::fdd33afa-bbac-49ee-a146-efc4db0053ff" providerId="AD" clId="Web-{4D0CC457-B1B1-4CEB-8F5C-6CE8A8AC2BF9}" dt="2020-12-03T13:24:06.662" v="139"/>
          <ac:spMkLst>
            <pc:docMk/>
            <pc:sldMk cId="549020675" sldId="268"/>
            <ac:spMk id="3" creationId="{5823E3D1-9F88-4979-A446-2BA44CD7C21A}"/>
          </ac:spMkLst>
        </pc:spChg>
        <pc:spChg chg="add del">
          <ac:chgData name="Kriti Shree" userId="S::kriti11153@stfrancisschooljasidih.in::fdd33afa-bbac-49ee-a146-efc4db0053ff" providerId="AD" clId="Web-{4D0CC457-B1B1-4CEB-8F5C-6CE8A8AC2BF9}" dt="2020-12-03T13:24:06.662" v="139"/>
          <ac:spMkLst>
            <pc:docMk/>
            <pc:sldMk cId="549020675" sldId="268"/>
            <ac:spMk id="8" creationId="{DCF4EB5C-ED25-4675-8255-2F5B12CFFCF0}"/>
          </ac:spMkLst>
        </pc:spChg>
        <pc:spChg chg="add del">
          <ac:chgData name="Kriti Shree" userId="S::kriti11153@stfrancisschooljasidih.in::fdd33afa-bbac-49ee-a146-efc4db0053ff" providerId="AD" clId="Web-{4D0CC457-B1B1-4CEB-8F5C-6CE8A8AC2BF9}" dt="2020-12-03T13:24:06.662" v="139"/>
          <ac:spMkLst>
            <pc:docMk/>
            <pc:sldMk cId="549020675" sldId="268"/>
            <ac:spMk id="10" creationId="{9514EC6E-A557-42A2-BCDC-3ABFFC5E564D}"/>
          </ac:spMkLst>
        </pc:spChg>
        <pc:spChg chg="add del">
          <ac:chgData name="Kriti Shree" userId="S::kriti11153@stfrancisschooljasidih.in::fdd33afa-bbac-49ee-a146-efc4db0053ff" providerId="AD" clId="Web-{4D0CC457-B1B1-4CEB-8F5C-6CE8A8AC2BF9}" dt="2020-12-03T13:24:06.662" v="139"/>
          <ac:spMkLst>
            <pc:docMk/>
            <pc:sldMk cId="549020675" sldId="268"/>
            <ac:spMk id="12" creationId="{905482C9-EB42-4BFE-95BF-7FD661F07657}"/>
          </ac:spMkLst>
        </pc:spChg>
        <pc:spChg chg="add del">
          <ac:chgData name="Kriti Shree" userId="S::kriti11153@stfrancisschooljasidih.in::fdd33afa-bbac-49ee-a146-efc4db0053ff" providerId="AD" clId="Web-{4D0CC457-B1B1-4CEB-8F5C-6CE8A8AC2BF9}" dt="2020-12-03T13:24:06.662" v="139"/>
          <ac:spMkLst>
            <pc:docMk/>
            <pc:sldMk cId="549020675" sldId="268"/>
            <ac:spMk id="14" creationId="{9B6B47BF-F3D0-4678-9B20-DA45E1BCAD6C}"/>
          </ac:spMkLst>
        </pc:spChg>
        <pc:spChg chg="add del">
          <ac:chgData name="Kriti Shree" userId="S::kriti11153@stfrancisschooljasidih.in::fdd33afa-bbac-49ee-a146-efc4db0053ff" providerId="AD" clId="Web-{4D0CC457-B1B1-4CEB-8F5C-6CE8A8AC2BF9}" dt="2020-12-03T13:24:06.662" v="139"/>
          <ac:spMkLst>
            <pc:docMk/>
            <pc:sldMk cId="549020675" sldId="268"/>
            <ac:spMk id="16" creationId="{19334917-3673-4EF2-BA7C-CC83AEEEAE37}"/>
          </ac:spMkLst>
        </pc:spChg>
        <pc:spChg chg="add del">
          <ac:chgData name="Kriti Shree" userId="S::kriti11153@stfrancisschooljasidih.in::fdd33afa-bbac-49ee-a146-efc4db0053ff" providerId="AD" clId="Web-{4D0CC457-B1B1-4CEB-8F5C-6CE8A8AC2BF9}" dt="2020-12-03T13:24:06.662" v="139"/>
          <ac:spMkLst>
            <pc:docMk/>
            <pc:sldMk cId="549020675" sldId="268"/>
            <ac:spMk id="18" creationId="{E1589AE1-C0FC-4B66-9C0D-9EB92F40F440}"/>
          </ac:spMkLst>
        </pc:spChg>
        <pc:spChg chg="add">
          <ac:chgData name="Kriti Shree" userId="S::kriti11153@stfrancisschooljasidih.in::fdd33afa-bbac-49ee-a146-efc4db0053ff" providerId="AD" clId="Web-{4D0CC457-B1B1-4CEB-8F5C-6CE8A8AC2BF9}" dt="2020-12-03T13:24:06.662" v="139"/>
          <ac:spMkLst>
            <pc:docMk/>
            <pc:sldMk cId="549020675" sldId="268"/>
            <ac:spMk id="24" creationId="{B448728E-2EDF-4F60-A97C-C0F08E06DB09}"/>
          </ac:spMkLst>
        </pc:spChg>
        <pc:spChg chg="add">
          <ac:chgData name="Kriti Shree" userId="S::kriti11153@stfrancisschooljasidih.in::fdd33afa-bbac-49ee-a146-efc4db0053ff" providerId="AD" clId="Web-{4D0CC457-B1B1-4CEB-8F5C-6CE8A8AC2BF9}" dt="2020-12-03T13:24:06.662" v="139"/>
          <ac:spMkLst>
            <pc:docMk/>
            <pc:sldMk cId="549020675" sldId="268"/>
            <ac:spMk id="26" creationId="{78CBB40F-4E03-45AE-9020-C27B0AE7FD20}"/>
          </ac:spMkLst>
        </pc:spChg>
        <pc:spChg chg="add">
          <ac:chgData name="Kriti Shree" userId="S::kriti11153@stfrancisschooljasidih.in::fdd33afa-bbac-49ee-a146-efc4db0053ff" providerId="AD" clId="Web-{4D0CC457-B1B1-4CEB-8F5C-6CE8A8AC2BF9}" dt="2020-12-03T13:24:06.662" v="139"/>
          <ac:spMkLst>
            <pc:docMk/>
            <pc:sldMk cId="549020675" sldId="268"/>
            <ac:spMk id="28" creationId="{A9F7CCD1-513F-4B7A-9497-7AA9144DB3B6}"/>
          </ac:spMkLst>
        </pc:spChg>
        <pc:spChg chg="add">
          <ac:chgData name="Kriti Shree" userId="S::kriti11153@stfrancisschooljasidih.in::fdd33afa-bbac-49ee-a146-efc4db0053ff" providerId="AD" clId="Web-{4D0CC457-B1B1-4CEB-8F5C-6CE8A8AC2BF9}" dt="2020-12-03T13:24:06.662" v="139"/>
          <ac:spMkLst>
            <pc:docMk/>
            <pc:sldMk cId="549020675" sldId="268"/>
            <ac:spMk id="30" creationId="{F92989FB-1024-49B7-BDF1-B3CE27D48623}"/>
          </ac:spMkLst>
        </pc:spChg>
        <pc:spChg chg="add">
          <ac:chgData name="Kriti Shree" userId="S::kriti11153@stfrancisschooljasidih.in::fdd33afa-bbac-49ee-a146-efc4db0053ff" providerId="AD" clId="Web-{4D0CC457-B1B1-4CEB-8F5C-6CE8A8AC2BF9}" dt="2020-12-03T13:24:06.662" v="139"/>
          <ac:spMkLst>
            <pc:docMk/>
            <pc:sldMk cId="549020675" sldId="268"/>
            <ac:spMk id="32" creationId="{2987D6F4-EC95-4EF1-A8AD-4B70386CEEC7}"/>
          </ac:spMkLst>
        </pc:spChg>
        <pc:spChg chg="add">
          <ac:chgData name="Kriti Shree" userId="S::kriti11153@stfrancisschooljasidih.in::fdd33afa-bbac-49ee-a146-efc4db0053ff" providerId="AD" clId="Web-{4D0CC457-B1B1-4CEB-8F5C-6CE8A8AC2BF9}" dt="2020-12-03T13:24:06.662" v="139"/>
          <ac:spMkLst>
            <pc:docMk/>
            <pc:sldMk cId="549020675" sldId="268"/>
            <ac:spMk id="34" creationId="{F5F792DF-9D0A-4DB6-9A9E-7312F5A7E87D}"/>
          </ac:spMkLst>
        </pc:spChg>
        <pc:graphicFrameChg chg="add">
          <ac:chgData name="Kriti Shree" userId="S::kriti11153@stfrancisschooljasidih.in::fdd33afa-bbac-49ee-a146-efc4db0053ff" providerId="AD" clId="Web-{4D0CC457-B1B1-4CEB-8F5C-6CE8A8AC2BF9}" dt="2020-12-03T13:24:06.662" v="139"/>
          <ac:graphicFrameMkLst>
            <pc:docMk/>
            <pc:sldMk cId="549020675" sldId="268"/>
            <ac:graphicFrameMk id="20" creationId="{101A1C18-A457-4A40-98A3-285327D8DB80}"/>
          </ac:graphicFrameMkLst>
        </pc:graphicFrameChg>
      </pc:sldChg>
      <pc:sldChg chg="new del">
        <pc:chgData name="Kriti Shree" userId="S::kriti11153@stfrancisschooljasidih.in::fdd33afa-bbac-49ee-a146-efc4db0053ff" providerId="AD" clId="Web-{4D0CC457-B1B1-4CEB-8F5C-6CE8A8AC2BF9}" dt="2020-12-03T13:30:08.254" v="142"/>
        <pc:sldMkLst>
          <pc:docMk/>
          <pc:sldMk cId="77193851" sldId="269"/>
        </pc:sldMkLst>
      </pc:sldChg>
      <pc:sldChg chg="addSp modSp new del">
        <pc:chgData name="Kriti Shree" userId="S::kriti11153@stfrancisschooljasidih.in::fdd33afa-bbac-49ee-a146-efc4db0053ff" providerId="AD" clId="Web-{4D0CC457-B1B1-4CEB-8F5C-6CE8A8AC2BF9}" dt="2020-12-03T13:32:21.425" v="147"/>
        <pc:sldMkLst>
          <pc:docMk/>
          <pc:sldMk cId="1380802263" sldId="269"/>
        </pc:sldMkLst>
        <pc:picChg chg="add mod">
          <ac:chgData name="Kriti Shree" userId="S::kriti11153@stfrancisschooljasidih.in::fdd33afa-bbac-49ee-a146-efc4db0053ff" providerId="AD" clId="Web-{4D0CC457-B1B1-4CEB-8F5C-6CE8A8AC2BF9}" dt="2020-12-03T13:32:00.394" v="144"/>
          <ac:picMkLst>
            <pc:docMk/>
            <pc:sldMk cId="1380802263" sldId="269"/>
            <ac:picMk id="3" creationId="{107885D6-FF7A-4C1B-8F7C-0C07F6E7D3B6}"/>
          </ac:picMkLst>
        </pc:picChg>
      </pc:sldChg>
      <pc:sldChg chg="addSp delSp modSp new mod setBg">
        <pc:chgData name="Kriti Shree" userId="S::kriti11153@stfrancisschooljasidih.in::fdd33afa-bbac-49ee-a146-efc4db0053ff" providerId="AD" clId="Web-{4D0CC457-B1B1-4CEB-8F5C-6CE8A8AC2BF9}" dt="2020-12-03T13:32:38.503" v="152"/>
        <pc:sldMkLst>
          <pc:docMk/>
          <pc:sldMk cId="4111892095" sldId="270"/>
        </pc:sldMkLst>
        <pc:spChg chg="add del">
          <ac:chgData name="Kriti Shree" userId="S::kriti11153@stfrancisschooljasidih.in::fdd33afa-bbac-49ee-a146-efc4db0053ff" providerId="AD" clId="Web-{4D0CC457-B1B1-4CEB-8F5C-6CE8A8AC2BF9}" dt="2020-12-03T13:32:38.487" v="151"/>
          <ac:spMkLst>
            <pc:docMk/>
            <pc:sldMk cId="4111892095" sldId="270"/>
            <ac:spMk id="5" creationId="{587D26DA-9773-4A0E-B213-DDF20A1F1F27}"/>
          </ac:spMkLst>
        </pc:spChg>
        <pc:spChg chg="add">
          <ac:chgData name="Kriti Shree" userId="S::kriti11153@stfrancisschooljasidih.in::fdd33afa-bbac-49ee-a146-efc4db0053ff" providerId="AD" clId="Web-{4D0CC457-B1B1-4CEB-8F5C-6CE8A8AC2BF9}" dt="2020-12-03T13:32:38.503" v="152"/>
          <ac:spMkLst>
            <pc:docMk/>
            <pc:sldMk cId="4111892095" sldId="270"/>
            <ac:spMk id="6" creationId="{8C266B9D-DC87-430A-8D3A-2E83639A1768}"/>
          </ac:spMkLst>
        </pc:spChg>
        <pc:spChg chg="add">
          <ac:chgData name="Kriti Shree" userId="S::kriti11153@stfrancisschooljasidih.in::fdd33afa-bbac-49ee-a146-efc4db0053ff" providerId="AD" clId="Web-{4D0CC457-B1B1-4CEB-8F5C-6CE8A8AC2BF9}" dt="2020-12-03T13:32:38.503" v="152"/>
          <ac:spMkLst>
            <pc:docMk/>
            <pc:sldMk cId="4111892095" sldId="270"/>
            <ac:spMk id="7" creationId="{254B162D-1BD7-41E0-844F-F94AE2CE2B87}"/>
          </ac:spMkLst>
        </pc:spChg>
        <pc:spChg chg="add del">
          <ac:chgData name="Kriti Shree" userId="S::kriti11153@stfrancisschooljasidih.in::fdd33afa-bbac-49ee-a146-efc4db0053ff" providerId="AD" clId="Web-{4D0CC457-B1B1-4CEB-8F5C-6CE8A8AC2BF9}" dt="2020-12-03T13:32:34.737" v="149"/>
          <ac:spMkLst>
            <pc:docMk/>
            <pc:sldMk cId="4111892095" sldId="270"/>
            <ac:spMk id="8" creationId="{1259A422-0023-4292-8200-E080556F30F9}"/>
          </ac:spMkLst>
        </pc:spChg>
        <pc:spChg chg="add del">
          <ac:chgData name="Kriti Shree" userId="S::kriti11153@stfrancisschooljasidih.in::fdd33afa-bbac-49ee-a146-efc4db0053ff" providerId="AD" clId="Web-{4D0CC457-B1B1-4CEB-8F5C-6CE8A8AC2BF9}" dt="2020-12-03T13:32:34.737" v="149"/>
          <ac:spMkLst>
            <pc:docMk/>
            <pc:sldMk cId="4111892095" sldId="270"/>
            <ac:spMk id="10" creationId="{A2413CA5-4739-4BC9-8BB3-B0A4928D314F}"/>
          </ac:spMkLst>
        </pc:spChg>
        <pc:spChg chg="add">
          <ac:chgData name="Kriti Shree" userId="S::kriti11153@stfrancisschooljasidih.in::fdd33afa-bbac-49ee-a146-efc4db0053ff" providerId="AD" clId="Web-{4D0CC457-B1B1-4CEB-8F5C-6CE8A8AC2BF9}" dt="2020-12-03T13:32:38.503" v="152"/>
          <ac:spMkLst>
            <pc:docMk/>
            <pc:sldMk cId="4111892095" sldId="270"/>
            <ac:spMk id="12" creationId="{1264404B-1C0F-4383-8FC3-A3E3264AA4C3}"/>
          </ac:spMkLst>
        </pc:spChg>
        <pc:spChg chg="add">
          <ac:chgData name="Kriti Shree" userId="S::kriti11153@stfrancisschooljasidih.in::fdd33afa-bbac-49ee-a146-efc4db0053ff" providerId="AD" clId="Web-{4D0CC457-B1B1-4CEB-8F5C-6CE8A8AC2BF9}" dt="2020-12-03T13:32:38.503" v="152"/>
          <ac:spMkLst>
            <pc:docMk/>
            <pc:sldMk cId="4111892095" sldId="270"/>
            <ac:spMk id="14" creationId="{619F5C88-C232-4D01-8DB1-8A0C673DDBC3}"/>
          </ac:spMkLst>
        </pc:spChg>
        <pc:spChg chg="add">
          <ac:chgData name="Kriti Shree" userId="S::kriti11153@stfrancisschooljasidih.in::fdd33afa-bbac-49ee-a146-efc4db0053ff" providerId="AD" clId="Web-{4D0CC457-B1B1-4CEB-8F5C-6CE8A8AC2BF9}" dt="2020-12-03T13:32:38.503" v="152"/>
          <ac:spMkLst>
            <pc:docMk/>
            <pc:sldMk cId="4111892095" sldId="270"/>
            <ac:spMk id="16" creationId="{1EEE7F17-8E08-4C69-8E22-661908E6DF72}"/>
          </ac:spMkLst>
        </pc:spChg>
        <pc:picChg chg="add mod">
          <ac:chgData name="Kriti Shree" userId="S::kriti11153@stfrancisschooljasidih.in::fdd33afa-bbac-49ee-a146-efc4db0053ff" providerId="AD" clId="Web-{4D0CC457-B1B1-4CEB-8F5C-6CE8A8AC2BF9}" dt="2020-12-03T13:32:38.503" v="152"/>
          <ac:picMkLst>
            <pc:docMk/>
            <pc:sldMk cId="4111892095" sldId="270"/>
            <ac:picMk id="3" creationId="{E443D26A-9394-4B7F-8AF7-A22E0174E9BE}"/>
          </ac:picMkLst>
        </pc:picChg>
      </pc:sldChg>
      <pc:sldChg chg="addSp modSp new mod setBg">
        <pc:chgData name="Kriti Shree" userId="S::kriti11153@stfrancisschooljasidih.in::fdd33afa-bbac-49ee-a146-efc4db0053ff" providerId="AD" clId="Web-{4D0CC457-B1B1-4CEB-8F5C-6CE8A8AC2BF9}" dt="2020-12-03T13:36:45.252" v="155"/>
        <pc:sldMkLst>
          <pc:docMk/>
          <pc:sldMk cId="3237343741" sldId="271"/>
        </pc:sldMkLst>
        <pc:spChg chg="add">
          <ac:chgData name="Kriti Shree" userId="S::kriti11153@stfrancisschooljasidih.in::fdd33afa-bbac-49ee-a146-efc4db0053ff" providerId="AD" clId="Web-{4D0CC457-B1B1-4CEB-8F5C-6CE8A8AC2BF9}" dt="2020-12-03T13:36:45.252" v="155"/>
          <ac:spMkLst>
            <pc:docMk/>
            <pc:sldMk cId="3237343741" sldId="271"/>
            <ac:spMk id="7" creationId="{8C266B9D-DC87-430A-8D3A-2E83639A1768}"/>
          </ac:spMkLst>
        </pc:spChg>
        <pc:spChg chg="add">
          <ac:chgData name="Kriti Shree" userId="S::kriti11153@stfrancisschooljasidih.in::fdd33afa-bbac-49ee-a146-efc4db0053ff" providerId="AD" clId="Web-{4D0CC457-B1B1-4CEB-8F5C-6CE8A8AC2BF9}" dt="2020-12-03T13:36:45.252" v="155"/>
          <ac:spMkLst>
            <pc:docMk/>
            <pc:sldMk cId="3237343741" sldId="271"/>
            <ac:spMk id="9" creationId="{254B162D-1BD7-41E0-844F-F94AE2CE2B87}"/>
          </ac:spMkLst>
        </pc:spChg>
        <pc:spChg chg="add">
          <ac:chgData name="Kriti Shree" userId="S::kriti11153@stfrancisschooljasidih.in::fdd33afa-bbac-49ee-a146-efc4db0053ff" providerId="AD" clId="Web-{4D0CC457-B1B1-4CEB-8F5C-6CE8A8AC2BF9}" dt="2020-12-03T13:36:45.252" v="155"/>
          <ac:spMkLst>
            <pc:docMk/>
            <pc:sldMk cId="3237343741" sldId="271"/>
            <ac:spMk id="11" creationId="{1264404B-1C0F-4383-8FC3-A3E3264AA4C3}"/>
          </ac:spMkLst>
        </pc:spChg>
        <pc:spChg chg="add">
          <ac:chgData name="Kriti Shree" userId="S::kriti11153@stfrancisschooljasidih.in::fdd33afa-bbac-49ee-a146-efc4db0053ff" providerId="AD" clId="Web-{4D0CC457-B1B1-4CEB-8F5C-6CE8A8AC2BF9}" dt="2020-12-03T13:36:45.252" v="155"/>
          <ac:spMkLst>
            <pc:docMk/>
            <pc:sldMk cId="3237343741" sldId="271"/>
            <ac:spMk id="13" creationId="{619F5C88-C232-4D01-8DB1-8A0C673DDBC3}"/>
          </ac:spMkLst>
        </pc:spChg>
        <pc:spChg chg="add">
          <ac:chgData name="Kriti Shree" userId="S::kriti11153@stfrancisschooljasidih.in::fdd33afa-bbac-49ee-a146-efc4db0053ff" providerId="AD" clId="Web-{4D0CC457-B1B1-4CEB-8F5C-6CE8A8AC2BF9}" dt="2020-12-03T13:36:45.252" v="155"/>
          <ac:spMkLst>
            <pc:docMk/>
            <pc:sldMk cId="3237343741" sldId="271"/>
            <ac:spMk id="15" creationId="{1EEE7F17-8E08-4C69-8E22-661908E6DF72}"/>
          </ac:spMkLst>
        </pc:spChg>
        <pc:picChg chg="add mod">
          <ac:chgData name="Kriti Shree" userId="S::kriti11153@stfrancisschooljasidih.in::fdd33afa-bbac-49ee-a146-efc4db0053ff" providerId="AD" clId="Web-{4D0CC457-B1B1-4CEB-8F5C-6CE8A8AC2BF9}" dt="2020-12-03T13:36:45.252" v="155"/>
          <ac:picMkLst>
            <pc:docMk/>
            <pc:sldMk cId="3237343741" sldId="271"/>
            <ac:picMk id="2" creationId="{28465918-96DD-4532-A399-514669873406}"/>
          </ac:picMkLst>
        </pc:picChg>
      </pc:sldChg>
      <pc:sldChg chg="addSp delSp modSp new mod setBg setClrOvrMap">
        <pc:chgData name="Kriti Shree" userId="S::kriti11153@stfrancisschooljasidih.in::fdd33afa-bbac-49ee-a146-efc4db0053ff" providerId="AD" clId="Web-{4D0CC457-B1B1-4CEB-8F5C-6CE8A8AC2BF9}" dt="2020-12-03T13:41:29.733" v="182" actId="14100"/>
        <pc:sldMkLst>
          <pc:docMk/>
          <pc:sldMk cId="1259428208" sldId="272"/>
        </pc:sldMkLst>
        <pc:spChg chg="mod">
          <ac:chgData name="Kriti Shree" userId="S::kriti11153@stfrancisschooljasidih.in::fdd33afa-bbac-49ee-a146-efc4db0053ff" providerId="AD" clId="Web-{4D0CC457-B1B1-4CEB-8F5C-6CE8A8AC2BF9}" dt="2020-12-03T13:40:55.234" v="176"/>
          <ac:spMkLst>
            <pc:docMk/>
            <pc:sldMk cId="1259428208" sldId="272"/>
            <ac:spMk id="2" creationId="{CEDB6F6B-9E3C-4155-A4CF-A9D324628791}"/>
          </ac:spMkLst>
        </pc:spChg>
        <pc:spChg chg="add">
          <ac:chgData name="Kriti Shree" userId="S::kriti11153@stfrancisschooljasidih.in::fdd33afa-bbac-49ee-a146-efc4db0053ff" providerId="AD" clId="Web-{4D0CC457-B1B1-4CEB-8F5C-6CE8A8AC2BF9}" dt="2020-12-03T13:40:55.234" v="176"/>
          <ac:spMkLst>
            <pc:docMk/>
            <pc:sldMk cId="1259428208" sldId="272"/>
            <ac:spMk id="7" creationId="{DCF4EB5C-ED25-4675-8255-2F5B12CFFCF0}"/>
          </ac:spMkLst>
        </pc:spChg>
        <pc:spChg chg="add">
          <ac:chgData name="Kriti Shree" userId="S::kriti11153@stfrancisschooljasidih.in::fdd33afa-bbac-49ee-a146-efc4db0053ff" providerId="AD" clId="Web-{4D0CC457-B1B1-4CEB-8F5C-6CE8A8AC2BF9}" dt="2020-12-03T13:40:55.234" v="176"/>
          <ac:spMkLst>
            <pc:docMk/>
            <pc:sldMk cId="1259428208" sldId="272"/>
            <ac:spMk id="9" creationId="{9514EC6E-A557-42A2-BCDC-3ABFFC5E564D}"/>
          </ac:spMkLst>
        </pc:spChg>
        <pc:spChg chg="add">
          <ac:chgData name="Kriti Shree" userId="S::kriti11153@stfrancisschooljasidih.in::fdd33afa-bbac-49ee-a146-efc4db0053ff" providerId="AD" clId="Web-{4D0CC457-B1B1-4CEB-8F5C-6CE8A8AC2BF9}" dt="2020-12-03T13:40:55.234" v="176"/>
          <ac:spMkLst>
            <pc:docMk/>
            <pc:sldMk cId="1259428208" sldId="272"/>
            <ac:spMk id="11" creationId="{905482C9-EB42-4BFE-95BF-7FD661F07657}"/>
          </ac:spMkLst>
        </pc:spChg>
        <pc:spChg chg="add">
          <ac:chgData name="Kriti Shree" userId="S::kriti11153@stfrancisschooljasidih.in::fdd33afa-bbac-49ee-a146-efc4db0053ff" providerId="AD" clId="Web-{4D0CC457-B1B1-4CEB-8F5C-6CE8A8AC2BF9}" dt="2020-12-03T13:40:55.234" v="176"/>
          <ac:spMkLst>
            <pc:docMk/>
            <pc:sldMk cId="1259428208" sldId="272"/>
            <ac:spMk id="13" creationId="{7539E646-A625-4A26-86ED-BD90EDD329F7}"/>
          </ac:spMkLst>
        </pc:spChg>
        <pc:spChg chg="add">
          <ac:chgData name="Kriti Shree" userId="S::kriti11153@stfrancisschooljasidih.in::fdd33afa-bbac-49ee-a146-efc4db0053ff" providerId="AD" clId="Web-{4D0CC457-B1B1-4CEB-8F5C-6CE8A8AC2BF9}" dt="2020-12-03T13:40:55.234" v="176"/>
          <ac:spMkLst>
            <pc:docMk/>
            <pc:sldMk cId="1259428208" sldId="272"/>
            <ac:spMk id="15" creationId="{8E019540-1104-4B12-9F83-45F58674186F}"/>
          </ac:spMkLst>
        </pc:spChg>
        <pc:spChg chg="add">
          <ac:chgData name="Kriti Shree" userId="S::kriti11153@stfrancisschooljasidih.in::fdd33afa-bbac-49ee-a146-efc4db0053ff" providerId="AD" clId="Web-{4D0CC457-B1B1-4CEB-8F5C-6CE8A8AC2BF9}" dt="2020-12-03T13:40:55.234" v="176"/>
          <ac:spMkLst>
            <pc:docMk/>
            <pc:sldMk cId="1259428208" sldId="272"/>
            <ac:spMk id="17" creationId="{3580CFD6-E44A-486A-9E73-D8D948F78A34}"/>
          </ac:spMkLst>
        </pc:spChg>
        <pc:picChg chg="add del mod">
          <ac:chgData name="Kriti Shree" userId="S::kriti11153@stfrancisschooljasidih.in::fdd33afa-bbac-49ee-a146-efc4db0053ff" providerId="AD" clId="Web-{4D0CC457-B1B1-4CEB-8F5C-6CE8A8AC2BF9}" dt="2020-12-03T13:40:50.999" v="175"/>
          <ac:picMkLst>
            <pc:docMk/>
            <pc:sldMk cId="1259428208" sldId="272"/>
            <ac:picMk id="3" creationId="{3E18A1F8-8D5A-4112-A39D-8030E2C8DBEE}"/>
          </ac:picMkLst>
        </pc:picChg>
        <pc:picChg chg="add mod">
          <ac:chgData name="Kriti Shree" userId="S::kriti11153@stfrancisschooljasidih.in::fdd33afa-bbac-49ee-a146-efc4db0053ff" providerId="AD" clId="Web-{4D0CC457-B1B1-4CEB-8F5C-6CE8A8AC2BF9}" dt="2020-12-03T13:41:29.733" v="182" actId="14100"/>
          <ac:picMkLst>
            <pc:docMk/>
            <pc:sldMk cId="1259428208" sldId="272"/>
            <ac:picMk id="4" creationId="{03F968A2-5673-4FD1-83A5-37B696AA23B9}"/>
          </ac:picMkLst>
        </pc:picChg>
      </pc:sldChg>
      <pc:sldChg chg="addSp new del">
        <pc:chgData name="Kriti Shree" userId="S::kriti11153@stfrancisschooljasidih.in::fdd33afa-bbac-49ee-a146-efc4db0053ff" providerId="AD" clId="Web-{4D0CC457-B1B1-4CEB-8F5C-6CE8A8AC2BF9}" dt="2020-12-03T13:42:13.577" v="183"/>
        <pc:sldMkLst>
          <pc:docMk/>
          <pc:sldMk cId="544380061" sldId="273"/>
        </pc:sldMkLst>
        <pc:picChg chg="add">
          <ac:chgData name="Kriti Shree" userId="S::kriti11153@stfrancisschooljasidih.in::fdd33afa-bbac-49ee-a146-efc4db0053ff" providerId="AD" clId="Web-{4D0CC457-B1B1-4CEB-8F5C-6CE8A8AC2BF9}" dt="2020-12-03T13:40:45.734" v="174"/>
          <ac:picMkLst>
            <pc:docMk/>
            <pc:sldMk cId="544380061" sldId="273"/>
            <ac:picMk id="3" creationId="{99B6CE14-EB7A-4DEF-84BC-5758FC50A30C}"/>
          </ac:picMkLst>
        </pc:picChg>
      </pc:sldChg>
      <pc:sldChg chg="addSp delSp modSp new mod setBg">
        <pc:chgData name="Kriti Shree" userId="S::kriti11153@stfrancisschooljasidih.in::fdd33afa-bbac-49ee-a146-efc4db0053ff" providerId="AD" clId="Web-{4D0CC457-B1B1-4CEB-8F5C-6CE8A8AC2BF9}" dt="2020-12-03T13:44:28.919" v="189"/>
        <pc:sldMkLst>
          <pc:docMk/>
          <pc:sldMk cId="2424448221" sldId="273"/>
        </pc:sldMkLst>
        <pc:spChg chg="mod">
          <ac:chgData name="Kriti Shree" userId="S::kriti11153@stfrancisschooljasidih.in::fdd33afa-bbac-49ee-a146-efc4db0053ff" providerId="AD" clId="Web-{4D0CC457-B1B1-4CEB-8F5C-6CE8A8AC2BF9}" dt="2020-12-03T13:44:28.919" v="189"/>
          <ac:spMkLst>
            <pc:docMk/>
            <pc:sldMk cId="2424448221" sldId="273"/>
            <ac:spMk id="2" creationId="{211731D2-7123-440D-9781-8E3E00FABAF1}"/>
          </ac:spMkLst>
        </pc:spChg>
        <pc:spChg chg="add del">
          <ac:chgData name="Kriti Shree" userId="S::kriti11153@stfrancisschooljasidih.in::fdd33afa-bbac-49ee-a146-efc4db0053ff" providerId="AD" clId="Web-{4D0CC457-B1B1-4CEB-8F5C-6CE8A8AC2BF9}" dt="2020-12-03T13:44:28.919" v="189"/>
          <ac:spMkLst>
            <pc:docMk/>
            <pc:sldMk cId="2424448221" sldId="273"/>
            <ac:spMk id="9" creationId="{DD651B61-325E-4E73-8445-38B0DE8AAAB6}"/>
          </ac:spMkLst>
        </pc:spChg>
        <pc:spChg chg="add del">
          <ac:chgData name="Kriti Shree" userId="S::kriti11153@stfrancisschooljasidih.in::fdd33afa-bbac-49ee-a146-efc4db0053ff" providerId="AD" clId="Web-{4D0CC457-B1B1-4CEB-8F5C-6CE8A8AC2BF9}" dt="2020-12-03T13:44:28.919" v="189"/>
          <ac:spMkLst>
            <pc:docMk/>
            <pc:sldMk cId="2424448221" sldId="273"/>
            <ac:spMk id="11" creationId="{B42E5253-D3AC-4AC2-B766-8B34F13C2F5E}"/>
          </ac:spMkLst>
        </pc:spChg>
        <pc:spChg chg="add del">
          <ac:chgData name="Kriti Shree" userId="S::kriti11153@stfrancisschooljasidih.in::fdd33afa-bbac-49ee-a146-efc4db0053ff" providerId="AD" clId="Web-{4D0CC457-B1B1-4CEB-8F5C-6CE8A8AC2BF9}" dt="2020-12-03T13:44:28.919" v="189"/>
          <ac:spMkLst>
            <pc:docMk/>
            <pc:sldMk cId="2424448221" sldId="273"/>
            <ac:spMk id="13" creationId="{10AE8D57-436A-4073-9A75-15BB5949F8B4}"/>
          </ac:spMkLst>
        </pc:spChg>
        <pc:spChg chg="add del">
          <ac:chgData name="Kriti Shree" userId="S::kriti11153@stfrancisschooljasidih.in::fdd33afa-bbac-49ee-a146-efc4db0053ff" providerId="AD" clId="Web-{4D0CC457-B1B1-4CEB-8F5C-6CE8A8AC2BF9}" dt="2020-12-03T13:44:28.919" v="189"/>
          <ac:spMkLst>
            <pc:docMk/>
            <pc:sldMk cId="2424448221" sldId="273"/>
            <ac:spMk id="15" creationId="{E2852671-8EB6-4EAF-8AF8-65CF3FD66456}"/>
          </ac:spMkLst>
        </pc:spChg>
        <pc:spChg chg="add del">
          <ac:chgData name="Kriti Shree" userId="S::kriti11153@stfrancisschooljasidih.in::fdd33afa-bbac-49ee-a146-efc4db0053ff" providerId="AD" clId="Web-{4D0CC457-B1B1-4CEB-8F5C-6CE8A8AC2BF9}" dt="2020-12-03T13:44:28.919" v="189"/>
          <ac:spMkLst>
            <pc:docMk/>
            <pc:sldMk cId="2424448221" sldId="273"/>
            <ac:spMk id="17" creationId="{963FC0CD-F19B-4D9C-9C47-EB7E9D16E444}"/>
          </ac:spMkLst>
        </pc:spChg>
        <pc:spChg chg="add del">
          <ac:chgData name="Kriti Shree" userId="S::kriti11153@stfrancisschooljasidih.in::fdd33afa-bbac-49ee-a146-efc4db0053ff" providerId="AD" clId="Web-{4D0CC457-B1B1-4CEB-8F5C-6CE8A8AC2BF9}" dt="2020-12-03T13:44:28.919" v="189"/>
          <ac:spMkLst>
            <pc:docMk/>
            <pc:sldMk cId="2424448221" sldId="273"/>
            <ac:spMk id="19" creationId="{2E70159E-5269-4C18-AA0B-D50513DB3B3C}"/>
          </ac:spMkLst>
        </pc:spChg>
        <pc:spChg chg="add del">
          <ac:chgData name="Kriti Shree" userId="S::kriti11153@stfrancisschooljasidih.in::fdd33afa-bbac-49ee-a146-efc4db0053ff" providerId="AD" clId="Web-{4D0CC457-B1B1-4CEB-8F5C-6CE8A8AC2BF9}" dt="2020-12-03T13:44:28.919" v="189"/>
          <ac:spMkLst>
            <pc:docMk/>
            <pc:sldMk cId="2424448221" sldId="273"/>
            <ac:spMk id="21" creationId="{BBBE9C8C-98B2-41C2-B47B-9A396CBA2326}"/>
          </ac:spMkLst>
        </pc:spChg>
        <pc:spChg chg="add del">
          <ac:chgData name="Kriti Shree" userId="S::kriti11153@stfrancisschooljasidih.in::fdd33afa-bbac-49ee-a146-efc4db0053ff" providerId="AD" clId="Web-{4D0CC457-B1B1-4CEB-8F5C-6CE8A8AC2BF9}" dt="2020-12-03T13:44:28.919" v="189"/>
          <ac:spMkLst>
            <pc:docMk/>
            <pc:sldMk cId="2424448221" sldId="273"/>
            <ac:spMk id="23" creationId="{B2ECCA3D-5ECA-4A8B-B9D7-CE6DEB72B952}"/>
          </ac:spMkLst>
        </pc:spChg>
        <pc:spChg chg="add">
          <ac:chgData name="Kriti Shree" userId="S::kriti11153@stfrancisschooljasidih.in::fdd33afa-bbac-49ee-a146-efc4db0053ff" providerId="AD" clId="Web-{4D0CC457-B1B1-4CEB-8F5C-6CE8A8AC2BF9}" dt="2020-12-03T13:44:28.919" v="189"/>
          <ac:spMkLst>
            <pc:docMk/>
            <pc:sldMk cId="2424448221" sldId="273"/>
            <ac:spMk id="28" creationId="{DD651B61-325E-4E73-8445-38B0DE8AAAB6}"/>
          </ac:spMkLst>
        </pc:spChg>
        <pc:spChg chg="add">
          <ac:chgData name="Kriti Shree" userId="S::kriti11153@stfrancisschooljasidih.in::fdd33afa-bbac-49ee-a146-efc4db0053ff" providerId="AD" clId="Web-{4D0CC457-B1B1-4CEB-8F5C-6CE8A8AC2BF9}" dt="2020-12-03T13:44:28.919" v="189"/>
          <ac:spMkLst>
            <pc:docMk/>
            <pc:sldMk cId="2424448221" sldId="273"/>
            <ac:spMk id="30" creationId="{B42E5253-D3AC-4AC2-B766-8B34F13C2F5E}"/>
          </ac:spMkLst>
        </pc:spChg>
        <pc:spChg chg="add">
          <ac:chgData name="Kriti Shree" userId="S::kriti11153@stfrancisschooljasidih.in::fdd33afa-bbac-49ee-a146-efc4db0053ff" providerId="AD" clId="Web-{4D0CC457-B1B1-4CEB-8F5C-6CE8A8AC2BF9}" dt="2020-12-03T13:44:28.919" v="189"/>
          <ac:spMkLst>
            <pc:docMk/>
            <pc:sldMk cId="2424448221" sldId="273"/>
            <ac:spMk id="32" creationId="{10AE8D57-436A-4073-9A75-15BB5949F8B4}"/>
          </ac:spMkLst>
        </pc:spChg>
        <pc:spChg chg="add">
          <ac:chgData name="Kriti Shree" userId="S::kriti11153@stfrancisschooljasidih.in::fdd33afa-bbac-49ee-a146-efc4db0053ff" providerId="AD" clId="Web-{4D0CC457-B1B1-4CEB-8F5C-6CE8A8AC2BF9}" dt="2020-12-03T13:44:28.919" v="189"/>
          <ac:spMkLst>
            <pc:docMk/>
            <pc:sldMk cId="2424448221" sldId="273"/>
            <ac:spMk id="34" creationId="{E2852671-8EB6-4EAF-8AF8-65CF3FD66456}"/>
          </ac:spMkLst>
        </pc:spChg>
        <pc:spChg chg="add">
          <ac:chgData name="Kriti Shree" userId="S::kriti11153@stfrancisschooljasidih.in::fdd33afa-bbac-49ee-a146-efc4db0053ff" providerId="AD" clId="Web-{4D0CC457-B1B1-4CEB-8F5C-6CE8A8AC2BF9}" dt="2020-12-03T13:44:28.919" v="189"/>
          <ac:spMkLst>
            <pc:docMk/>
            <pc:sldMk cId="2424448221" sldId="273"/>
            <ac:spMk id="36" creationId="{A52FF1B8-145F-47AA-9F6F-7DA3201AA6CB}"/>
          </ac:spMkLst>
        </pc:spChg>
        <pc:spChg chg="add">
          <ac:chgData name="Kriti Shree" userId="S::kriti11153@stfrancisschooljasidih.in::fdd33afa-bbac-49ee-a146-efc4db0053ff" providerId="AD" clId="Web-{4D0CC457-B1B1-4CEB-8F5C-6CE8A8AC2BF9}" dt="2020-12-03T13:44:28.919" v="189"/>
          <ac:spMkLst>
            <pc:docMk/>
            <pc:sldMk cId="2424448221" sldId="273"/>
            <ac:spMk id="38" creationId="{6C60306D-4E52-44F2-9372-D634B17B8A97}"/>
          </ac:spMkLst>
        </pc:spChg>
        <pc:spChg chg="add">
          <ac:chgData name="Kriti Shree" userId="S::kriti11153@stfrancisschooljasidih.in::fdd33afa-bbac-49ee-a146-efc4db0053ff" providerId="AD" clId="Web-{4D0CC457-B1B1-4CEB-8F5C-6CE8A8AC2BF9}" dt="2020-12-03T13:44:28.919" v="189"/>
          <ac:spMkLst>
            <pc:docMk/>
            <pc:sldMk cId="2424448221" sldId="273"/>
            <ac:spMk id="40" creationId="{6DFE8A8C-8C1F-40A1-8A45-9D05B0DD8EF8}"/>
          </ac:spMkLst>
        </pc:spChg>
        <pc:spChg chg="add">
          <ac:chgData name="Kriti Shree" userId="S::kriti11153@stfrancisschooljasidih.in::fdd33afa-bbac-49ee-a146-efc4db0053ff" providerId="AD" clId="Web-{4D0CC457-B1B1-4CEB-8F5C-6CE8A8AC2BF9}" dt="2020-12-03T13:44:28.919" v="189"/>
          <ac:spMkLst>
            <pc:docMk/>
            <pc:sldMk cId="2424448221" sldId="273"/>
            <ac:spMk id="42" creationId="{EE1EF8C3-8F8A-447D-A5FF-C12426825418}"/>
          </ac:spMkLst>
        </pc:spChg>
        <pc:spChg chg="add">
          <ac:chgData name="Kriti Shree" userId="S::kriti11153@stfrancisschooljasidih.in::fdd33afa-bbac-49ee-a146-efc4db0053ff" providerId="AD" clId="Web-{4D0CC457-B1B1-4CEB-8F5C-6CE8A8AC2BF9}" dt="2020-12-03T13:44:28.919" v="189"/>
          <ac:spMkLst>
            <pc:docMk/>
            <pc:sldMk cId="2424448221" sldId="273"/>
            <ac:spMk id="44" creationId="{1B511BAF-6DC3-420A-8603-96945C66ADB3}"/>
          </ac:spMkLst>
        </pc:spChg>
        <pc:picChg chg="add mod">
          <ac:chgData name="Kriti Shree" userId="S::kriti11153@stfrancisschooljasidih.in::fdd33afa-bbac-49ee-a146-efc4db0053ff" providerId="AD" clId="Web-{4D0CC457-B1B1-4CEB-8F5C-6CE8A8AC2BF9}" dt="2020-12-03T13:44:28.919" v="189"/>
          <ac:picMkLst>
            <pc:docMk/>
            <pc:sldMk cId="2424448221" sldId="273"/>
            <ac:picMk id="6" creationId="{10206B68-045F-4E6D-B754-1D39B70AFE72}"/>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4D2195-E38D-4259-9947-47AA8E959C7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ADC8237-69F8-4AB5-AB20-40597E19EE11}">
      <dgm:prSet/>
      <dgm:spPr/>
      <dgm:t>
        <a:bodyPr/>
        <a:lstStyle/>
        <a:p>
          <a:r>
            <a:rPr lang="en-US"/>
            <a:t>When we perform multiple linear regression, we usually are interested in answering a few important questions. </a:t>
          </a:r>
        </a:p>
      </dgm:t>
    </dgm:pt>
    <dgm:pt modelId="{CC892701-E357-42CC-A5A1-F0F5E7D26F68}" type="parTrans" cxnId="{78E125FE-CBD3-4901-98ED-60B736B37097}">
      <dgm:prSet/>
      <dgm:spPr/>
      <dgm:t>
        <a:bodyPr/>
        <a:lstStyle/>
        <a:p>
          <a:endParaRPr lang="en-US"/>
        </a:p>
      </dgm:t>
    </dgm:pt>
    <dgm:pt modelId="{3F8AA1EA-E3E3-4A78-BE4B-8E20291199CC}" type="sibTrans" cxnId="{78E125FE-CBD3-4901-98ED-60B736B37097}">
      <dgm:prSet/>
      <dgm:spPr/>
      <dgm:t>
        <a:bodyPr/>
        <a:lstStyle/>
        <a:p>
          <a:endParaRPr lang="en-US"/>
        </a:p>
      </dgm:t>
    </dgm:pt>
    <dgm:pt modelId="{215F3F1B-2AE9-46E6-A75C-8061180341F8}">
      <dgm:prSet/>
      <dgm:spPr/>
      <dgm:t>
        <a:bodyPr/>
        <a:lstStyle/>
        <a:p>
          <a:r>
            <a:rPr lang="en-US"/>
            <a:t>1. Is at least one of the predictors X1, X2,...,Xp useful in predicting the response?</a:t>
          </a:r>
        </a:p>
      </dgm:t>
    </dgm:pt>
    <dgm:pt modelId="{AB0717D1-7FED-44D5-8D75-4FDD4C0D29E4}" type="parTrans" cxnId="{AC762134-CDDF-47DE-A7CB-6E7367FFF2DB}">
      <dgm:prSet/>
      <dgm:spPr/>
      <dgm:t>
        <a:bodyPr/>
        <a:lstStyle/>
        <a:p>
          <a:endParaRPr lang="en-US"/>
        </a:p>
      </dgm:t>
    </dgm:pt>
    <dgm:pt modelId="{06A931CC-80AE-45FD-ADBA-274DD43492E8}" type="sibTrans" cxnId="{AC762134-CDDF-47DE-A7CB-6E7367FFF2DB}">
      <dgm:prSet/>
      <dgm:spPr/>
      <dgm:t>
        <a:bodyPr/>
        <a:lstStyle/>
        <a:p>
          <a:endParaRPr lang="en-US"/>
        </a:p>
      </dgm:t>
    </dgm:pt>
    <dgm:pt modelId="{F4C80614-14E6-4644-975B-D5AABBC86E54}">
      <dgm:prSet/>
      <dgm:spPr/>
      <dgm:t>
        <a:bodyPr/>
        <a:lstStyle/>
        <a:p>
          <a:r>
            <a:rPr lang="en-US"/>
            <a:t>2. Do all the predictors help to explain Y , or is only a subset of the predictors useful?</a:t>
          </a:r>
        </a:p>
      </dgm:t>
    </dgm:pt>
    <dgm:pt modelId="{F4F1C48C-F722-4CC1-94D6-001280CC3191}" type="parTrans" cxnId="{824213A1-DE3F-49AC-AA13-2BFAC0E17A93}">
      <dgm:prSet/>
      <dgm:spPr/>
      <dgm:t>
        <a:bodyPr/>
        <a:lstStyle/>
        <a:p>
          <a:endParaRPr lang="en-US"/>
        </a:p>
      </dgm:t>
    </dgm:pt>
    <dgm:pt modelId="{742C0E61-3B02-4D5C-846D-1268343B72F0}" type="sibTrans" cxnId="{824213A1-DE3F-49AC-AA13-2BFAC0E17A93}">
      <dgm:prSet/>
      <dgm:spPr/>
      <dgm:t>
        <a:bodyPr/>
        <a:lstStyle/>
        <a:p>
          <a:endParaRPr lang="en-US"/>
        </a:p>
      </dgm:t>
    </dgm:pt>
    <dgm:pt modelId="{1D987057-2F46-4465-BCE5-3EE9301AF894}">
      <dgm:prSet/>
      <dgm:spPr/>
      <dgm:t>
        <a:bodyPr/>
        <a:lstStyle/>
        <a:p>
          <a:r>
            <a:rPr lang="en-US"/>
            <a:t>3. How well does the model fit the data?</a:t>
          </a:r>
        </a:p>
      </dgm:t>
    </dgm:pt>
    <dgm:pt modelId="{529A1F97-8BAB-4781-B8F5-49A7A9E5A068}" type="parTrans" cxnId="{869BA01C-647C-4EA6-8093-F2E72CDD35B6}">
      <dgm:prSet/>
      <dgm:spPr/>
      <dgm:t>
        <a:bodyPr/>
        <a:lstStyle/>
        <a:p>
          <a:endParaRPr lang="en-US"/>
        </a:p>
      </dgm:t>
    </dgm:pt>
    <dgm:pt modelId="{E681C8B2-41BF-4F64-8C18-B9F2FF62411B}" type="sibTrans" cxnId="{869BA01C-647C-4EA6-8093-F2E72CDD35B6}">
      <dgm:prSet/>
      <dgm:spPr/>
      <dgm:t>
        <a:bodyPr/>
        <a:lstStyle/>
        <a:p>
          <a:endParaRPr lang="en-US"/>
        </a:p>
      </dgm:t>
    </dgm:pt>
    <dgm:pt modelId="{A30AAB7E-986E-4534-A62B-EC1964D3E907}">
      <dgm:prSet/>
      <dgm:spPr/>
      <dgm:t>
        <a:bodyPr/>
        <a:lstStyle/>
        <a:p>
          <a:r>
            <a:rPr lang="en-US"/>
            <a:t>4. Given a set of predictor values, what response value should we predict, and how accurate is our prediction?</a:t>
          </a:r>
        </a:p>
      </dgm:t>
    </dgm:pt>
    <dgm:pt modelId="{AD25B242-D678-42EB-A294-D5B6B85EF2BF}" type="parTrans" cxnId="{4FCA9949-569B-48F8-B368-6075B6CBCE4C}">
      <dgm:prSet/>
      <dgm:spPr/>
      <dgm:t>
        <a:bodyPr/>
        <a:lstStyle/>
        <a:p>
          <a:endParaRPr lang="en-US"/>
        </a:p>
      </dgm:t>
    </dgm:pt>
    <dgm:pt modelId="{7DA0B434-090B-4494-A272-62793D5E87FB}" type="sibTrans" cxnId="{4FCA9949-569B-48F8-B368-6075B6CBCE4C}">
      <dgm:prSet/>
      <dgm:spPr/>
      <dgm:t>
        <a:bodyPr/>
        <a:lstStyle/>
        <a:p>
          <a:endParaRPr lang="en-US"/>
        </a:p>
      </dgm:t>
    </dgm:pt>
    <dgm:pt modelId="{13118EFF-B54D-4242-A5BE-E407090596F3}" type="pres">
      <dgm:prSet presAssocID="{024D2195-E38D-4259-9947-47AA8E959C7F}" presName="root" presStyleCnt="0">
        <dgm:presLayoutVars>
          <dgm:dir/>
          <dgm:resizeHandles val="exact"/>
        </dgm:presLayoutVars>
      </dgm:prSet>
      <dgm:spPr/>
    </dgm:pt>
    <dgm:pt modelId="{3A93A04D-F424-498A-9208-40B6872B6E09}" type="pres">
      <dgm:prSet presAssocID="{5ADC8237-69F8-4AB5-AB20-40597E19EE11}" presName="compNode" presStyleCnt="0"/>
      <dgm:spPr/>
    </dgm:pt>
    <dgm:pt modelId="{55841269-0D25-4117-BE05-57C6554F0660}" type="pres">
      <dgm:prSet presAssocID="{5ADC8237-69F8-4AB5-AB20-40597E19EE11}" presName="bgRect" presStyleLbl="bgShp" presStyleIdx="0" presStyleCnt="5"/>
      <dgm:spPr/>
    </dgm:pt>
    <dgm:pt modelId="{3DA383B8-EF4D-4A3E-91C7-61201BF06DC0}" type="pres">
      <dgm:prSet presAssocID="{5ADC8237-69F8-4AB5-AB20-40597E19EE1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00EC1CC6-C868-4A70-8A2E-2D532384B08E}" type="pres">
      <dgm:prSet presAssocID="{5ADC8237-69F8-4AB5-AB20-40597E19EE11}" presName="spaceRect" presStyleCnt="0"/>
      <dgm:spPr/>
    </dgm:pt>
    <dgm:pt modelId="{F7E47780-00D0-4C7E-B31A-719EAADBD81B}" type="pres">
      <dgm:prSet presAssocID="{5ADC8237-69F8-4AB5-AB20-40597E19EE11}" presName="parTx" presStyleLbl="revTx" presStyleIdx="0" presStyleCnt="5">
        <dgm:presLayoutVars>
          <dgm:chMax val="0"/>
          <dgm:chPref val="0"/>
        </dgm:presLayoutVars>
      </dgm:prSet>
      <dgm:spPr/>
    </dgm:pt>
    <dgm:pt modelId="{B057DC11-BED6-4140-9C24-349B727DE919}" type="pres">
      <dgm:prSet presAssocID="{3F8AA1EA-E3E3-4A78-BE4B-8E20291199CC}" presName="sibTrans" presStyleCnt="0"/>
      <dgm:spPr/>
    </dgm:pt>
    <dgm:pt modelId="{0434F225-7F92-4453-9DE6-6EAAF62D4912}" type="pres">
      <dgm:prSet presAssocID="{215F3F1B-2AE9-46E6-A75C-8061180341F8}" presName="compNode" presStyleCnt="0"/>
      <dgm:spPr/>
    </dgm:pt>
    <dgm:pt modelId="{507BCDF6-5E80-4183-9083-E71D55D1E81B}" type="pres">
      <dgm:prSet presAssocID="{215F3F1B-2AE9-46E6-A75C-8061180341F8}" presName="bgRect" presStyleLbl="bgShp" presStyleIdx="1" presStyleCnt="5"/>
      <dgm:spPr/>
    </dgm:pt>
    <dgm:pt modelId="{A7C3541A-E73A-432D-AC1A-970A75824951}" type="pres">
      <dgm:prSet presAssocID="{215F3F1B-2AE9-46E6-A75C-8061180341F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78910253-C9CD-4F68-92B3-A6299D08BADB}" type="pres">
      <dgm:prSet presAssocID="{215F3F1B-2AE9-46E6-A75C-8061180341F8}" presName="spaceRect" presStyleCnt="0"/>
      <dgm:spPr/>
    </dgm:pt>
    <dgm:pt modelId="{2952EFA6-EDF9-4851-AFFB-93C472D72CFB}" type="pres">
      <dgm:prSet presAssocID="{215F3F1B-2AE9-46E6-A75C-8061180341F8}" presName="parTx" presStyleLbl="revTx" presStyleIdx="1" presStyleCnt="5">
        <dgm:presLayoutVars>
          <dgm:chMax val="0"/>
          <dgm:chPref val="0"/>
        </dgm:presLayoutVars>
      </dgm:prSet>
      <dgm:spPr/>
    </dgm:pt>
    <dgm:pt modelId="{BBBB2967-1800-4782-932C-413B67C23F2A}" type="pres">
      <dgm:prSet presAssocID="{06A931CC-80AE-45FD-ADBA-274DD43492E8}" presName="sibTrans" presStyleCnt="0"/>
      <dgm:spPr/>
    </dgm:pt>
    <dgm:pt modelId="{3FD0E2E3-982D-4877-A7D3-43A28F883108}" type="pres">
      <dgm:prSet presAssocID="{F4C80614-14E6-4644-975B-D5AABBC86E54}" presName="compNode" presStyleCnt="0"/>
      <dgm:spPr/>
    </dgm:pt>
    <dgm:pt modelId="{D9E8E811-414C-40DE-AA32-5DF252726CD1}" type="pres">
      <dgm:prSet presAssocID="{F4C80614-14E6-4644-975B-D5AABBC86E54}" presName="bgRect" presStyleLbl="bgShp" presStyleIdx="2" presStyleCnt="5"/>
      <dgm:spPr/>
    </dgm:pt>
    <dgm:pt modelId="{515057F2-FB1D-481A-AB55-5419684B1495}" type="pres">
      <dgm:prSet presAssocID="{F4C80614-14E6-4644-975B-D5AABBC86E5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F26FEEE7-23C4-4864-BB94-A2039B4AC105}" type="pres">
      <dgm:prSet presAssocID="{F4C80614-14E6-4644-975B-D5AABBC86E54}" presName="spaceRect" presStyleCnt="0"/>
      <dgm:spPr/>
    </dgm:pt>
    <dgm:pt modelId="{9A830D13-3309-4748-916F-8EB129DF2735}" type="pres">
      <dgm:prSet presAssocID="{F4C80614-14E6-4644-975B-D5AABBC86E54}" presName="parTx" presStyleLbl="revTx" presStyleIdx="2" presStyleCnt="5">
        <dgm:presLayoutVars>
          <dgm:chMax val="0"/>
          <dgm:chPref val="0"/>
        </dgm:presLayoutVars>
      </dgm:prSet>
      <dgm:spPr/>
    </dgm:pt>
    <dgm:pt modelId="{BF868CD7-0E00-4DC1-A994-84FC2C324E41}" type="pres">
      <dgm:prSet presAssocID="{742C0E61-3B02-4D5C-846D-1268343B72F0}" presName="sibTrans" presStyleCnt="0"/>
      <dgm:spPr/>
    </dgm:pt>
    <dgm:pt modelId="{DB0F91B3-33AF-4BCD-962D-FA41BBCC2924}" type="pres">
      <dgm:prSet presAssocID="{1D987057-2F46-4465-BCE5-3EE9301AF894}" presName="compNode" presStyleCnt="0"/>
      <dgm:spPr/>
    </dgm:pt>
    <dgm:pt modelId="{2EA4A593-CF13-4557-A786-6FB368358EA0}" type="pres">
      <dgm:prSet presAssocID="{1D987057-2F46-4465-BCE5-3EE9301AF894}" presName="bgRect" presStyleLbl="bgShp" presStyleIdx="3" presStyleCnt="5"/>
      <dgm:spPr/>
    </dgm:pt>
    <dgm:pt modelId="{C6C24F22-D933-406F-B34D-4A68B872829F}" type="pres">
      <dgm:prSet presAssocID="{1D987057-2F46-4465-BCE5-3EE9301AF89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F1FEBAFF-94DC-4667-B19E-44508361922F}" type="pres">
      <dgm:prSet presAssocID="{1D987057-2F46-4465-BCE5-3EE9301AF894}" presName="spaceRect" presStyleCnt="0"/>
      <dgm:spPr/>
    </dgm:pt>
    <dgm:pt modelId="{1AD64464-E5BD-4876-9E33-6D638FB1CE5B}" type="pres">
      <dgm:prSet presAssocID="{1D987057-2F46-4465-BCE5-3EE9301AF894}" presName="parTx" presStyleLbl="revTx" presStyleIdx="3" presStyleCnt="5">
        <dgm:presLayoutVars>
          <dgm:chMax val="0"/>
          <dgm:chPref val="0"/>
        </dgm:presLayoutVars>
      </dgm:prSet>
      <dgm:spPr/>
    </dgm:pt>
    <dgm:pt modelId="{501260CF-15F1-419E-B167-A5E41A482389}" type="pres">
      <dgm:prSet presAssocID="{E681C8B2-41BF-4F64-8C18-B9F2FF62411B}" presName="sibTrans" presStyleCnt="0"/>
      <dgm:spPr/>
    </dgm:pt>
    <dgm:pt modelId="{847FE330-0743-4950-9A77-B731BD1160AB}" type="pres">
      <dgm:prSet presAssocID="{A30AAB7E-986E-4534-A62B-EC1964D3E907}" presName="compNode" presStyleCnt="0"/>
      <dgm:spPr/>
    </dgm:pt>
    <dgm:pt modelId="{ACA84FCF-FEC9-4A50-8308-1BDC317408B6}" type="pres">
      <dgm:prSet presAssocID="{A30AAB7E-986E-4534-A62B-EC1964D3E907}" presName="bgRect" presStyleLbl="bgShp" presStyleIdx="4" presStyleCnt="5"/>
      <dgm:spPr/>
    </dgm:pt>
    <dgm:pt modelId="{A4D3DAE8-C07E-4511-90A8-44DC80FE9CA1}" type="pres">
      <dgm:prSet presAssocID="{A30AAB7E-986E-4534-A62B-EC1964D3E90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ce"/>
        </a:ext>
      </dgm:extLst>
    </dgm:pt>
    <dgm:pt modelId="{83337426-B696-4DC0-9D67-B5329C975F26}" type="pres">
      <dgm:prSet presAssocID="{A30AAB7E-986E-4534-A62B-EC1964D3E907}" presName="spaceRect" presStyleCnt="0"/>
      <dgm:spPr/>
    </dgm:pt>
    <dgm:pt modelId="{9EEEE495-7DF5-45A1-A57F-907B793D04FB}" type="pres">
      <dgm:prSet presAssocID="{A30AAB7E-986E-4534-A62B-EC1964D3E907}" presName="parTx" presStyleLbl="revTx" presStyleIdx="4" presStyleCnt="5">
        <dgm:presLayoutVars>
          <dgm:chMax val="0"/>
          <dgm:chPref val="0"/>
        </dgm:presLayoutVars>
      </dgm:prSet>
      <dgm:spPr/>
    </dgm:pt>
  </dgm:ptLst>
  <dgm:cxnLst>
    <dgm:cxn modelId="{869BA01C-647C-4EA6-8093-F2E72CDD35B6}" srcId="{024D2195-E38D-4259-9947-47AA8E959C7F}" destId="{1D987057-2F46-4465-BCE5-3EE9301AF894}" srcOrd="3" destOrd="0" parTransId="{529A1F97-8BAB-4781-B8F5-49A7A9E5A068}" sibTransId="{E681C8B2-41BF-4F64-8C18-B9F2FF62411B}"/>
    <dgm:cxn modelId="{AC762134-CDDF-47DE-A7CB-6E7367FFF2DB}" srcId="{024D2195-E38D-4259-9947-47AA8E959C7F}" destId="{215F3F1B-2AE9-46E6-A75C-8061180341F8}" srcOrd="1" destOrd="0" parTransId="{AB0717D1-7FED-44D5-8D75-4FDD4C0D29E4}" sibTransId="{06A931CC-80AE-45FD-ADBA-274DD43492E8}"/>
    <dgm:cxn modelId="{06036640-2511-43FD-BBB0-64D78368E6CA}" type="presOf" srcId="{215F3F1B-2AE9-46E6-A75C-8061180341F8}" destId="{2952EFA6-EDF9-4851-AFFB-93C472D72CFB}" srcOrd="0" destOrd="0" presId="urn:microsoft.com/office/officeart/2018/2/layout/IconVerticalSolidList"/>
    <dgm:cxn modelId="{4FCA9949-569B-48F8-B368-6075B6CBCE4C}" srcId="{024D2195-E38D-4259-9947-47AA8E959C7F}" destId="{A30AAB7E-986E-4534-A62B-EC1964D3E907}" srcOrd="4" destOrd="0" parTransId="{AD25B242-D678-42EB-A294-D5B6B85EF2BF}" sibTransId="{7DA0B434-090B-4494-A272-62793D5E87FB}"/>
    <dgm:cxn modelId="{2FFE5372-3F7D-4DF6-8456-591D62980F45}" type="presOf" srcId="{024D2195-E38D-4259-9947-47AA8E959C7F}" destId="{13118EFF-B54D-4242-A5BE-E407090596F3}" srcOrd="0" destOrd="0" presId="urn:microsoft.com/office/officeart/2018/2/layout/IconVerticalSolidList"/>
    <dgm:cxn modelId="{DFBB1475-B115-4C34-BFAC-B4FC9E71C3EC}" type="presOf" srcId="{5ADC8237-69F8-4AB5-AB20-40597E19EE11}" destId="{F7E47780-00D0-4C7E-B31A-719EAADBD81B}" srcOrd="0" destOrd="0" presId="urn:microsoft.com/office/officeart/2018/2/layout/IconVerticalSolidList"/>
    <dgm:cxn modelId="{109BED97-21DB-429D-84DE-DFE9B207FA11}" type="presOf" srcId="{A30AAB7E-986E-4534-A62B-EC1964D3E907}" destId="{9EEEE495-7DF5-45A1-A57F-907B793D04FB}" srcOrd="0" destOrd="0" presId="urn:microsoft.com/office/officeart/2018/2/layout/IconVerticalSolidList"/>
    <dgm:cxn modelId="{824213A1-DE3F-49AC-AA13-2BFAC0E17A93}" srcId="{024D2195-E38D-4259-9947-47AA8E959C7F}" destId="{F4C80614-14E6-4644-975B-D5AABBC86E54}" srcOrd="2" destOrd="0" parTransId="{F4F1C48C-F722-4CC1-94D6-001280CC3191}" sibTransId="{742C0E61-3B02-4D5C-846D-1268343B72F0}"/>
    <dgm:cxn modelId="{AA285AF2-2A76-40CA-BDFB-0CEF258DA955}" type="presOf" srcId="{1D987057-2F46-4465-BCE5-3EE9301AF894}" destId="{1AD64464-E5BD-4876-9E33-6D638FB1CE5B}" srcOrd="0" destOrd="0" presId="urn:microsoft.com/office/officeart/2018/2/layout/IconVerticalSolidList"/>
    <dgm:cxn modelId="{3545FFFA-5F5C-4EB8-B860-EF2903FE8DBF}" type="presOf" srcId="{F4C80614-14E6-4644-975B-D5AABBC86E54}" destId="{9A830D13-3309-4748-916F-8EB129DF2735}" srcOrd="0" destOrd="0" presId="urn:microsoft.com/office/officeart/2018/2/layout/IconVerticalSolidList"/>
    <dgm:cxn modelId="{78E125FE-CBD3-4901-98ED-60B736B37097}" srcId="{024D2195-E38D-4259-9947-47AA8E959C7F}" destId="{5ADC8237-69F8-4AB5-AB20-40597E19EE11}" srcOrd="0" destOrd="0" parTransId="{CC892701-E357-42CC-A5A1-F0F5E7D26F68}" sibTransId="{3F8AA1EA-E3E3-4A78-BE4B-8E20291199CC}"/>
    <dgm:cxn modelId="{E11052E3-12E6-4C9C-A2C1-0A935773C941}" type="presParOf" srcId="{13118EFF-B54D-4242-A5BE-E407090596F3}" destId="{3A93A04D-F424-498A-9208-40B6872B6E09}" srcOrd="0" destOrd="0" presId="urn:microsoft.com/office/officeart/2018/2/layout/IconVerticalSolidList"/>
    <dgm:cxn modelId="{907DBBFF-8AD5-4A8F-9389-411AC9926003}" type="presParOf" srcId="{3A93A04D-F424-498A-9208-40B6872B6E09}" destId="{55841269-0D25-4117-BE05-57C6554F0660}" srcOrd="0" destOrd="0" presId="urn:microsoft.com/office/officeart/2018/2/layout/IconVerticalSolidList"/>
    <dgm:cxn modelId="{AD421061-62B9-4FDF-848F-AA9B130326B7}" type="presParOf" srcId="{3A93A04D-F424-498A-9208-40B6872B6E09}" destId="{3DA383B8-EF4D-4A3E-91C7-61201BF06DC0}" srcOrd="1" destOrd="0" presId="urn:microsoft.com/office/officeart/2018/2/layout/IconVerticalSolidList"/>
    <dgm:cxn modelId="{070C5683-EBB6-4C62-8C81-A790DB9643DA}" type="presParOf" srcId="{3A93A04D-F424-498A-9208-40B6872B6E09}" destId="{00EC1CC6-C868-4A70-8A2E-2D532384B08E}" srcOrd="2" destOrd="0" presId="urn:microsoft.com/office/officeart/2018/2/layout/IconVerticalSolidList"/>
    <dgm:cxn modelId="{08C95184-0B24-489B-A7A8-7D955D2DF332}" type="presParOf" srcId="{3A93A04D-F424-498A-9208-40B6872B6E09}" destId="{F7E47780-00D0-4C7E-B31A-719EAADBD81B}" srcOrd="3" destOrd="0" presId="urn:microsoft.com/office/officeart/2018/2/layout/IconVerticalSolidList"/>
    <dgm:cxn modelId="{D484CBD6-6AF5-4730-8BFA-CFDD935EFA6B}" type="presParOf" srcId="{13118EFF-B54D-4242-A5BE-E407090596F3}" destId="{B057DC11-BED6-4140-9C24-349B727DE919}" srcOrd="1" destOrd="0" presId="urn:microsoft.com/office/officeart/2018/2/layout/IconVerticalSolidList"/>
    <dgm:cxn modelId="{A668E51C-ACE5-46CA-86AD-9795BB4C7743}" type="presParOf" srcId="{13118EFF-B54D-4242-A5BE-E407090596F3}" destId="{0434F225-7F92-4453-9DE6-6EAAF62D4912}" srcOrd="2" destOrd="0" presId="urn:microsoft.com/office/officeart/2018/2/layout/IconVerticalSolidList"/>
    <dgm:cxn modelId="{25A07E03-87D0-462A-A54F-E21325685260}" type="presParOf" srcId="{0434F225-7F92-4453-9DE6-6EAAF62D4912}" destId="{507BCDF6-5E80-4183-9083-E71D55D1E81B}" srcOrd="0" destOrd="0" presId="urn:microsoft.com/office/officeart/2018/2/layout/IconVerticalSolidList"/>
    <dgm:cxn modelId="{14E5072C-C03B-466F-BE35-8E307E219411}" type="presParOf" srcId="{0434F225-7F92-4453-9DE6-6EAAF62D4912}" destId="{A7C3541A-E73A-432D-AC1A-970A75824951}" srcOrd="1" destOrd="0" presId="urn:microsoft.com/office/officeart/2018/2/layout/IconVerticalSolidList"/>
    <dgm:cxn modelId="{CA107F54-8C8E-48CA-BBDE-5CF6A6D1A979}" type="presParOf" srcId="{0434F225-7F92-4453-9DE6-6EAAF62D4912}" destId="{78910253-C9CD-4F68-92B3-A6299D08BADB}" srcOrd="2" destOrd="0" presId="urn:microsoft.com/office/officeart/2018/2/layout/IconVerticalSolidList"/>
    <dgm:cxn modelId="{9A32034D-E72E-495F-BF57-5F628E4F81A4}" type="presParOf" srcId="{0434F225-7F92-4453-9DE6-6EAAF62D4912}" destId="{2952EFA6-EDF9-4851-AFFB-93C472D72CFB}" srcOrd="3" destOrd="0" presId="urn:microsoft.com/office/officeart/2018/2/layout/IconVerticalSolidList"/>
    <dgm:cxn modelId="{CAC601AB-7467-4B0D-94B4-AFBE4339F6E2}" type="presParOf" srcId="{13118EFF-B54D-4242-A5BE-E407090596F3}" destId="{BBBB2967-1800-4782-932C-413B67C23F2A}" srcOrd="3" destOrd="0" presId="urn:microsoft.com/office/officeart/2018/2/layout/IconVerticalSolidList"/>
    <dgm:cxn modelId="{8E9A1460-3314-45E4-A690-13050EAC03A6}" type="presParOf" srcId="{13118EFF-B54D-4242-A5BE-E407090596F3}" destId="{3FD0E2E3-982D-4877-A7D3-43A28F883108}" srcOrd="4" destOrd="0" presId="urn:microsoft.com/office/officeart/2018/2/layout/IconVerticalSolidList"/>
    <dgm:cxn modelId="{8EA97743-B7A5-4B89-B4E7-6EA5C619B558}" type="presParOf" srcId="{3FD0E2E3-982D-4877-A7D3-43A28F883108}" destId="{D9E8E811-414C-40DE-AA32-5DF252726CD1}" srcOrd="0" destOrd="0" presId="urn:microsoft.com/office/officeart/2018/2/layout/IconVerticalSolidList"/>
    <dgm:cxn modelId="{2E40F8A8-2B30-40BC-A490-5A0423AE38E7}" type="presParOf" srcId="{3FD0E2E3-982D-4877-A7D3-43A28F883108}" destId="{515057F2-FB1D-481A-AB55-5419684B1495}" srcOrd="1" destOrd="0" presId="urn:microsoft.com/office/officeart/2018/2/layout/IconVerticalSolidList"/>
    <dgm:cxn modelId="{89795E7C-0FDE-47F2-AA6C-A70224A1A69A}" type="presParOf" srcId="{3FD0E2E3-982D-4877-A7D3-43A28F883108}" destId="{F26FEEE7-23C4-4864-BB94-A2039B4AC105}" srcOrd="2" destOrd="0" presId="urn:microsoft.com/office/officeart/2018/2/layout/IconVerticalSolidList"/>
    <dgm:cxn modelId="{9DEAC359-9F6F-46B0-8A12-35734A9F1F7F}" type="presParOf" srcId="{3FD0E2E3-982D-4877-A7D3-43A28F883108}" destId="{9A830D13-3309-4748-916F-8EB129DF2735}" srcOrd="3" destOrd="0" presId="urn:microsoft.com/office/officeart/2018/2/layout/IconVerticalSolidList"/>
    <dgm:cxn modelId="{2A6EC866-5FBD-4598-B632-F52EDC75143D}" type="presParOf" srcId="{13118EFF-B54D-4242-A5BE-E407090596F3}" destId="{BF868CD7-0E00-4DC1-A994-84FC2C324E41}" srcOrd="5" destOrd="0" presId="urn:microsoft.com/office/officeart/2018/2/layout/IconVerticalSolidList"/>
    <dgm:cxn modelId="{2FE96CE8-8985-4A9D-815A-2D97345EFE85}" type="presParOf" srcId="{13118EFF-B54D-4242-A5BE-E407090596F3}" destId="{DB0F91B3-33AF-4BCD-962D-FA41BBCC2924}" srcOrd="6" destOrd="0" presId="urn:microsoft.com/office/officeart/2018/2/layout/IconVerticalSolidList"/>
    <dgm:cxn modelId="{169EC986-312E-427C-AA08-8C0565D16C41}" type="presParOf" srcId="{DB0F91B3-33AF-4BCD-962D-FA41BBCC2924}" destId="{2EA4A593-CF13-4557-A786-6FB368358EA0}" srcOrd="0" destOrd="0" presId="urn:microsoft.com/office/officeart/2018/2/layout/IconVerticalSolidList"/>
    <dgm:cxn modelId="{2946BAD7-A539-4B5C-A0A6-16644A11384F}" type="presParOf" srcId="{DB0F91B3-33AF-4BCD-962D-FA41BBCC2924}" destId="{C6C24F22-D933-406F-B34D-4A68B872829F}" srcOrd="1" destOrd="0" presId="urn:microsoft.com/office/officeart/2018/2/layout/IconVerticalSolidList"/>
    <dgm:cxn modelId="{005795E2-43EF-40E7-BF30-4EF984F00FAB}" type="presParOf" srcId="{DB0F91B3-33AF-4BCD-962D-FA41BBCC2924}" destId="{F1FEBAFF-94DC-4667-B19E-44508361922F}" srcOrd="2" destOrd="0" presId="urn:microsoft.com/office/officeart/2018/2/layout/IconVerticalSolidList"/>
    <dgm:cxn modelId="{0991B36D-B6A3-473C-AE56-BFE52F3815B9}" type="presParOf" srcId="{DB0F91B3-33AF-4BCD-962D-FA41BBCC2924}" destId="{1AD64464-E5BD-4876-9E33-6D638FB1CE5B}" srcOrd="3" destOrd="0" presId="urn:microsoft.com/office/officeart/2018/2/layout/IconVerticalSolidList"/>
    <dgm:cxn modelId="{4968A47C-8AC6-4F90-8D32-AAC6CC598D35}" type="presParOf" srcId="{13118EFF-B54D-4242-A5BE-E407090596F3}" destId="{501260CF-15F1-419E-B167-A5E41A482389}" srcOrd="7" destOrd="0" presId="urn:microsoft.com/office/officeart/2018/2/layout/IconVerticalSolidList"/>
    <dgm:cxn modelId="{6AA927F0-C95A-48F8-B511-F6C7E50002B7}" type="presParOf" srcId="{13118EFF-B54D-4242-A5BE-E407090596F3}" destId="{847FE330-0743-4950-9A77-B731BD1160AB}" srcOrd="8" destOrd="0" presId="urn:microsoft.com/office/officeart/2018/2/layout/IconVerticalSolidList"/>
    <dgm:cxn modelId="{735CF05C-D482-4ECF-85BB-D3D109FB0798}" type="presParOf" srcId="{847FE330-0743-4950-9A77-B731BD1160AB}" destId="{ACA84FCF-FEC9-4A50-8308-1BDC317408B6}" srcOrd="0" destOrd="0" presId="urn:microsoft.com/office/officeart/2018/2/layout/IconVerticalSolidList"/>
    <dgm:cxn modelId="{9A8D19C9-0374-433A-8A64-2CAB7DA34697}" type="presParOf" srcId="{847FE330-0743-4950-9A77-B731BD1160AB}" destId="{A4D3DAE8-C07E-4511-90A8-44DC80FE9CA1}" srcOrd="1" destOrd="0" presId="urn:microsoft.com/office/officeart/2018/2/layout/IconVerticalSolidList"/>
    <dgm:cxn modelId="{1DD6B5FB-CBCD-4FB9-A2FA-04E226A7AEEC}" type="presParOf" srcId="{847FE330-0743-4950-9A77-B731BD1160AB}" destId="{83337426-B696-4DC0-9D67-B5329C975F26}" srcOrd="2" destOrd="0" presId="urn:microsoft.com/office/officeart/2018/2/layout/IconVerticalSolidList"/>
    <dgm:cxn modelId="{F6C26182-4630-4530-B9D1-A91DE3368017}" type="presParOf" srcId="{847FE330-0743-4950-9A77-B731BD1160AB}" destId="{9EEEE495-7DF5-45A1-A57F-907B793D04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41269-0D25-4117-BE05-57C6554F0660}">
      <dsp:nvSpPr>
        <dsp:cNvPr id="0" name=""/>
        <dsp:cNvSpPr/>
      </dsp:nvSpPr>
      <dsp:spPr>
        <a:xfrm>
          <a:off x="0" y="3679"/>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A383B8-EF4D-4A3E-91C7-61201BF06DC0}">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7E47780-00D0-4C7E-B31A-719EAADBD81B}">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755650">
            <a:lnSpc>
              <a:spcPct val="90000"/>
            </a:lnSpc>
            <a:spcBef>
              <a:spcPct val="0"/>
            </a:spcBef>
            <a:spcAft>
              <a:spcPct val="35000"/>
            </a:spcAft>
            <a:buNone/>
          </a:pPr>
          <a:r>
            <a:rPr lang="en-US" sz="1700" kern="1200"/>
            <a:t>When we perform multiple linear regression, we usually are interested in answering a few important questions. </a:t>
          </a:r>
        </a:p>
      </dsp:txBody>
      <dsp:txXfrm>
        <a:off x="905091" y="3679"/>
        <a:ext cx="6107278" cy="783628"/>
      </dsp:txXfrm>
    </dsp:sp>
    <dsp:sp modelId="{507BCDF6-5E80-4183-9083-E71D55D1E81B}">
      <dsp:nvSpPr>
        <dsp:cNvPr id="0" name=""/>
        <dsp:cNvSpPr/>
      </dsp:nvSpPr>
      <dsp:spPr>
        <a:xfrm>
          <a:off x="0" y="983215"/>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C3541A-E73A-432D-AC1A-970A75824951}">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952EFA6-EDF9-4851-AFFB-93C472D72CFB}">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755650">
            <a:lnSpc>
              <a:spcPct val="90000"/>
            </a:lnSpc>
            <a:spcBef>
              <a:spcPct val="0"/>
            </a:spcBef>
            <a:spcAft>
              <a:spcPct val="35000"/>
            </a:spcAft>
            <a:buNone/>
          </a:pPr>
          <a:r>
            <a:rPr lang="en-US" sz="1700" kern="1200"/>
            <a:t>1. Is at least one of the predictors X1, X2,...,Xp useful in predicting the response?</a:t>
          </a:r>
        </a:p>
      </dsp:txBody>
      <dsp:txXfrm>
        <a:off x="905091" y="983215"/>
        <a:ext cx="6107278" cy="783628"/>
      </dsp:txXfrm>
    </dsp:sp>
    <dsp:sp modelId="{D9E8E811-414C-40DE-AA32-5DF252726CD1}">
      <dsp:nvSpPr>
        <dsp:cNvPr id="0" name=""/>
        <dsp:cNvSpPr/>
      </dsp:nvSpPr>
      <dsp:spPr>
        <a:xfrm>
          <a:off x="0" y="1962751"/>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5057F2-FB1D-481A-AB55-5419684B1495}">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A830D13-3309-4748-916F-8EB129DF2735}">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755650">
            <a:lnSpc>
              <a:spcPct val="90000"/>
            </a:lnSpc>
            <a:spcBef>
              <a:spcPct val="0"/>
            </a:spcBef>
            <a:spcAft>
              <a:spcPct val="35000"/>
            </a:spcAft>
            <a:buNone/>
          </a:pPr>
          <a:r>
            <a:rPr lang="en-US" sz="1700" kern="1200"/>
            <a:t>2. Do all the predictors help to explain Y , or is only a subset of the predictors useful?</a:t>
          </a:r>
        </a:p>
      </dsp:txBody>
      <dsp:txXfrm>
        <a:off x="905091" y="1962751"/>
        <a:ext cx="6107278" cy="783628"/>
      </dsp:txXfrm>
    </dsp:sp>
    <dsp:sp modelId="{2EA4A593-CF13-4557-A786-6FB368358EA0}">
      <dsp:nvSpPr>
        <dsp:cNvPr id="0" name=""/>
        <dsp:cNvSpPr/>
      </dsp:nvSpPr>
      <dsp:spPr>
        <a:xfrm>
          <a:off x="0" y="2942287"/>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C24F22-D933-406F-B34D-4A68B872829F}">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AD64464-E5BD-4876-9E33-6D638FB1CE5B}">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755650">
            <a:lnSpc>
              <a:spcPct val="90000"/>
            </a:lnSpc>
            <a:spcBef>
              <a:spcPct val="0"/>
            </a:spcBef>
            <a:spcAft>
              <a:spcPct val="35000"/>
            </a:spcAft>
            <a:buNone/>
          </a:pPr>
          <a:r>
            <a:rPr lang="en-US" sz="1700" kern="1200"/>
            <a:t>3. How well does the model fit the data?</a:t>
          </a:r>
        </a:p>
      </dsp:txBody>
      <dsp:txXfrm>
        <a:off x="905091" y="2942287"/>
        <a:ext cx="6107278" cy="783628"/>
      </dsp:txXfrm>
    </dsp:sp>
    <dsp:sp modelId="{ACA84FCF-FEC9-4A50-8308-1BDC317408B6}">
      <dsp:nvSpPr>
        <dsp:cNvPr id="0" name=""/>
        <dsp:cNvSpPr/>
      </dsp:nvSpPr>
      <dsp:spPr>
        <a:xfrm>
          <a:off x="0" y="3921823"/>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D3DAE8-C07E-4511-90A8-44DC80FE9CA1}">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EEE495-7DF5-45A1-A57F-907B793D04FB}">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755650">
            <a:lnSpc>
              <a:spcPct val="90000"/>
            </a:lnSpc>
            <a:spcBef>
              <a:spcPct val="0"/>
            </a:spcBef>
            <a:spcAft>
              <a:spcPct val="35000"/>
            </a:spcAft>
            <a:buNone/>
          </a:pPr>
          <a:r>
            <a:rPr lang="en-US" sz="1700" kern="1200"/>
            <a:t>4. Given a set of predictor values, what response value should we predict, and how accurate is our prediction?</a:t>
          </a:r>
        </a:p>
      </dsp:txBody>
      <dsp:txXfrm>
        <a:off x="905091" y="3921823"/>
        <a:ext cx="6107278" cy="7836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12/3/2020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407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58846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12/3/2020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5636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12/3/2020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3159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12/3/2020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33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0366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1080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6873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1534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12/3/2020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95365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12/3/2020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3793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12/3/2020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10425338"/>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28" r:id="rId6"/>
    <p:sldLayoutId id="2147483833" r:id="rId7"/>
    <p:sldLayoutId id="2147483829" r:id="rId8"/>
    <p:sldLayoutId id="2147483830" r:id="rId9"/>
    <p:sldLayoutId id="2147483831" r:id="rId10"/>
    <p:sldLayoutId id="2147483832" r:id="rId11"/>
  </p:sldLayoutIdLst>
  <p:hf sldNum="0" hdr="0" ftr="0" dt="0"/>
  <p:txStyles>
    <p:title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19">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8" name="Rectangle 21">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638620" y="863695"/>
            <a:ext cx="3511233" cy="3779995"/>
          </a:xfrm>
        </p:spPr>
        <p:txBody>
          <a:bodyPr anchor="ctr">
            <a:normAutofit/>
          </a:bodyPr>
          <a:lstStyle/>
          <a:p>
            <a:r>
              <a:rPr lang="en-US" sz="2800" dirty="0">
                <a:solidFill>
                  <a:schemeClr val="tx1"/>
                </a:solidFill>
                <a:latin typeface="Consolas"/>
              </a:rPr>
              <a:t>Extension of Linear Regression</a:t>
            </a:r>
            <a:endParaRPr lang="en-US" sz="2800" dirty="0">
              <a:solidFill>
                <a:schemeClr val="tx1"/>
              </a:solidFill>
              <a:ea typeface="+mj-lt"/>
              <a:cs typeface="+mj-lt"/>
            </a:endParaRPr>
          </a:p>
          <a:p>
            <a:endParaRPr lang="en-US" sz="2800">
              <a:solidFill>
                <a:schemeClr val="tx1"/>
              </a:solidFill>
            </a:endParaRPr>
          </a:p>
        </p:txBody>
      </p:sp>
      <p:sp>
        <p:nvSpPr>
          <p:cNvPr id="3" name="Subtitle 2"/>
          <p:cNvSpPr>
            <a:spLocks noGrp="1"/>
          </p:cNvSpPr>
          <p:nvPr>
            <p:ph type="subTitle" idx="1"/>
          </p:nvPr>
        </p:nvSpPr>
        <p:spPr>
          <a:xfrm>
            <a:off x="638621" y="4739780"/>
            <a:ext cx="3511233" cy="1147054"/>
          </a:xfrm>
        </p:spPr>
        <p:txBody>
          <a:bodyPr vert="horz" lIns="91440" tIns="45720" rIns="91440" bIns="45720" rtlCol="0" anchor="t">
            <a:normAutofit/>
          </a:bodyPr>
          <a:lstStyle/>
          <a:p>
            <a:r>
              <a:rPr lang="en-US" sz="2200" dirty="0">
                <a:ea typeface="+mn-lt"/>
                <a:cs typeface="+mn-lt"/>
              </a:rPr>
              <a:t>Multiple Linear Regression </a:t>
            </a:r>
          </a:p>
          <a:p>
            <a:endParaRPr lang="en-US" sz="2200"/>
          </a:p>
        </p:txBody>
      </p:sp>
      <p:sp>
        <p:nvSpPr>
          <p:cNvPr id="39" name="Rectangle 23">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 name="Picture 3">
            <a:extLst>
              <a:ext uri="{FF2B5EF4-FFF2-40B4-BE49-F238E27FC236}">
                <a16:creationId xmlns:a16="http://schemas.microsoft.com/office/drawing/2014/main" id="{AB85EB2F-4967-44EC-9079-CF1D6CDA8B42}"/>
              </a:ext>
            </a:extLst>
          </p:cNvPr>
          <p:cNvPicPr>
            <a:picLocks noChangeAspect="1"/>
          </p:cNvPicPr>
          <p:nvPr/>
        </p:nvPicPr>
        <p:blipFill rotWithShape="1">
          <a:blip r:embed="rId2"/>
          <a:srcRect r="26633" b="-1"/>
          <a:stretch/>
        </p:blipFill>
        <p:spPr>
          <a:xfrm>
            <a:off x="4654295" y="10"/>
            <a:ext cx="7537705" cy="6857990"/>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5" descr="Chart, scatter chart&#10;&#10;Description automatically generated">
            <a:extLst>
              <a:ext uri="{FF2B5EF4-FFF2-40B4-BE49-F238E27FC236}">
                <a16:creationId xmlns:a16="http://schemas.microsoft.com/office/drawing/2014/main" id="{48470404-FB82-42AC-83CF-A1374DD0E1D2}"/>
              </a:ext>
            </a:extLst>
          </p:cNvPr>
          <p:cNvPicPr>
            <a:picLocks noGrp="1" noChangeAspect="1"/>
          </p:cNvPicPr>
          <p:nvPr>
            <p:ph idx="1"/>
          </p:nvPr>
        </p:nvPicPr>
        <p:blipFill>
          <a:blip r:embed="rId2"/>
          <a:stretch>
            <a:fillRect/>
          </a:stretch>
        </p:blipFill>
        <p:spPr>
          <a:xfrm>
            <a:off x="720636" y="791045"/>
            <a:ext cx="5476375" cy="5476375"/>
          </a:xfrm>
          <a:prstGeom prst="rect">
            <a:avLst/>
          </a:prstGeom>
        </p:spPr>
      </p:pic>
      <p:sp>
        <p:nvSpPr>
          <p:cNvPr id="20" name="Rectangle 19">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2960AF-479A-4EE0-9CBD-F4AAE974C29B}"/>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sz="2800"/>
              <a:t>FIGURE</a:t>
            </a:r>
          </a:p>
        </p:txBody>
      </p:sp>
      <p:sp>
        <p:nvSpPr>
          <p:cNvPr id="4" name="Text Placeholder 3">
            <a:extLst>
              <a:ext uri="{FF2B5EF4-FFF2-40B4-BE49-F238E27FC236}">
                <a16:creationId xmlns:a16="http://schemas.microsoft.com/office/drawing/2014/main" id="{28213ACA-D3D3-4CBB-BFEE-6D569F5CB9C7}"/>
              </a:ext>
            </a:extLst>
          </p:cNvPr>
          <p:cNvSpPr>
            <a:spLocks noGrp="1"/>
          </p:cNvSpPr>
          <p:nvPr>
            <p:ph type="body" sz="half" idx="2"/>
          </p:nvPr>
        </p:nvSpPr>
        <p:spPr>
          <a:xfrm>
            <a:off x="6873606" y="2340864"/>
            <a:ext cx="4597758" cy="3793237"/>
          </a:xfrm>
        </p:spPr>
        <p:txBody>
          <a:bodyPr vert="horz" lIns="91440" tIns="45720" rIns="91440" bIns="45720" rtlCol="0" anchor="ctr">
            <a:normAutofit/>
          </a:bodyPr>
          <a:lstStyle/>
          <a:p>
            <a:pPr>
              <a:buFont typeface="Wingdings 2" panose="05020102010507070707" pitchFamily="18" charset="2"/>
              <a:buChar char=""/>
            </a:pPr>
            <a:r>
              <a:rPr lang="en-US"/>
              <a:t>In a three-dimensional setting, with two predictors and one response, the least squares regression line becomes a plane. The plane is chosen to minimize the sum of the squared vertical distances between each observation (shown in red) and the plane.</a:t>
            </a:r>
          </a:p>
        </p:txBody>
      </p:sp>
    </p:spTree>
    <p:extLst>
      <p:ext uri="{BB962C8B-B14F-4D97-AF65-F5344CB8AC3E}">
        <p14:creationId xmlns:p14="http://schemas.microsoft.com/office/powerpoint/2010/main" val="374129987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0" name="Rectangle 29">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AA19A-7C79-4760-8A88-62CCC2F54F96}"/>
              </a:ext>
            </a:extLst>
          </p:cNvPr>
          <p:cNvSpPr>
            <a:spLocks noGrp="1"/>
          </p:cNvSpPr>
          <p:nvPr>
            <p:ph type="title"/>
          </p:nvPr>
        </p:nvSpPr>
        <p:spPr>
          <a:xfrm>
            <a:off x="746228" y="1037967"/>
            <a:ext cx="3054091" cy="4709131"/>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Some Important Questions</a:t>
            </a:r>
          </a:p>
        </p:txBody>
      </p:sp>
      <p:sp>
        <p:nvSpPr>
          <p:cNvPr id="32" name="Rectangle 31">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0" name="TextBox 2">
            <a:extLst>
              <a:ext uri="{FF2B5EF4-FFF2-40B4-BE49-F238E27FC236}">
                <a16:creationId xmlns:a16="http://schemas.microsoft.com/office/drawing/2014/main" id="{101A1C18-A457-4A40-98A3-285327D8DB80}"/>
              </a:ext>
            </a:extLst>
          </p:cNvPr>
          <p:cNvGraphicFramePr/>
          <p:nvPr>
            <p:extLst>
              <p:ext uri="{D42A27DB-BD31-4B8C-83A1-F6EECF244321}">
                <p14:modId xmlns:p14="http://schemas.microsoft.com/office/powerpoint/2010/main" val="2035201766"/>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9020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9">
            <a:extLst>
              <a:ext uri="{FF2B5EF4-FFF2-40B4-BE49-F238E27FC236}">
                <a16:creationId xmlns:a16="http://schemas.microsoft.com/office/drawing/2014/main" id="{254B162D-1BD7-41E0-844F-F94AE2CE2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1264404B-1C0F-4383-8FC3-A3E3264AA4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619F5C88-C232-4D01-8DB1-8A0C673DDB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3" descr="Text, letter&#10;&#10;Description automatically generated">
            <a:extLst>
              <a:ext uri="{FF2B5EF4-FFF2-40B4-BE49-F238E27FC236}">
                <a16:creationId xmlns:a16="http://schemas.microsoft.com/office/drawing/2014/main" id="{E443D26A-9394-4B7F-8AF7-A22E0174E9BE}"/>
              </a:ext>
            </a:extLst>
          </p:cNvPr>
          <p:cNvPicPr>
            <a:picLocks noChangeAspect="1"/>
          </p:cNvPicPr>
          <p:nvPr/>
        </p:nvPicPr>
        <p:blipFill>
          <a:blip r:embed="rId2"/>
          <a:stretch>
            <a:fillRect/>
          </a:stretch>
        </p:blipFill>
        <p:spPr>
          <a:xfrm>
            <a:off x="1628809" y="599724"/>
            <a:ext cx="8927589" cy="5200321"/>
          </a:xfrm>
          <a:prstGeom prst="rect">
            <a:avLst/>
          </a:prstGeom>
        </p:spPr>
      </p:pic>
      <p:sp>
        <p:nvSpPr>
          <p:cNvPr id="16" name="Rectangle 15">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11892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4B162D-1BD7-41E0-844F-F94AE2CE2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1264404B-1C0F-4383-8FC3-A3E3264AA4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619F5C88-C232-4D01-8DB1-8A0C673DDB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2" name="Picture 2" descr="Text, letter&#10;&#10;Description automatically generated">
            <a:extLst>
              <a:ext uri="{FF2B5EF4-FFF2-40B4-BE49-F238E27FC236}">
                <a16:creationId xmlns:a16="http://schemas.microsoft.com/office/drawing/2014/main" id="{28465918-96DD-4532-A399-514669873406}"/>
              </a:ext>
            </a:extLst>
          </p:cNvPr>
          <p:cNvPicPr>
            <a:picLocks noChangeAspect="1"/>
          </p:cNvPicPr>
          <p:nvPr/>
        </p:nvPicPr>
        <p:blipFill>
          <a:blip r:embed="rId2"/>
          <a:stretch>
            <a:fillRect/>
          </a:stretch>
        </p:blipFill>
        <p:spPr>
          <a:xfrm>
            <a:off x="446532" y="1012032"/>
            <a:ext cx="11292143" cy="4375704"/>
          </a:xfrm>
          <a:prstGeom prst="rect">
            <a:avLst/>
          </a:prstGeom>
        </p:spPr>
      </p:pic>
      <p:sp>
        <p:nvSpPr>
          <p:cNvPr id="15" name="Rectangle 14">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37343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DB6F6B-9E3C-4155-A4CF-A9D324628791}"/>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2100" b="0" kern="1200" cap="all">
                <a:solidFill>
                  <a:srgbClr val="FFFFFF">
                    <a:alpha val="90000"/>
                  </a:srgbClr>
                </a:solidFill>
                <a:latin typeface="+mj-lt"/>
                <a:ea typeface="+mj-ea"/>
                <a:cs typeface="+mj-cs"/>
              </a:rPr>
              <a:t>we are testing H0 that all the coefficients are zero. Sometimes we want to test that a particular subset of q of the coefficients are zero. This corresponds to a null hypothesis H0 : βp−q+1 = βp−q+2 = ... = βp = 0,</a:t>
            </a:r>
            <a:br>
              <a:rPr lang="en-US" sz="2100" b="0" kern="1200" cap="all">
                <a:solidFill>
                  <a:srgbClr val="FFFFFF">
                    <a:alpha val="90000"/>
                  </a:srgbClr>
                </a:solidFill>
                <a:latin typeface="+mj-lt"/>
                <a:ea typeface="+mj-ea"/>
                <a:cs typeface="+mj-cs"/>
              </a:rPr>
            </a:br>
            <a:r>
              <a:rPr lang="en-US" sz="2100" b="0" kern="1200" cap="all">
                <a:solidFill>
                  <a:srgbClr val="FFFFFF">
                    <a:alpha val="90000"/>
                  </a:srgbClr>
                </a:solidFill>
                <a:latin typeface="+mj-lt"/>
                <a:ea typeface="+mj-ea"/>
                <a:cs typeface="+mj-cs"/>
              </a:rPr>
              <a:t>where for convenience we have put the variables chosen for omission at the end of the list. In this case we fit a second model that uses all the variables except those last q. Suppose that the residual sum of squares for that model is RSS0. Then the appropriate F-statistic is</a:t>
            </a:r>
            <a:br>
              <a:rPr lang="en-US" sz="2100" b="0" kern="1200" cap="all">
                <a:solidFill>
                  <a:srgbClr val="FFFFFF">
                    <a:alpha val="90000"/>
                  </a:srgbClr>
                </a:solidFill>
                <a:latin typeface="+mj-lt"/>
                <a:ea typeface="+mj-ea"/>
                <a:cs typeface="+mj-cs"/>
              </a:rPr>
            </a:br>
            <a:endParaRPr lang="en-US" sz="2100" b="0" kern="1200" cap="all">
              <a:solidFill>
                <a:srgbClr val="FFFFFF">
                  <a:alpha val="90000"/>
                </a:srgbClr>
              </a:solidFill>
              <a:latin typeface="+mj-lt"/>
              <a:ea typeface="+mj-ea"/>
              <a:cs typeface="+mj-cs"/>
            </a:endParaRPr>
          </a:p>
        </p:txBody>
      </p:sp>
      <p:sp>
        <p:nvSpPr>
          <p:cNvPr id="17" name="Rectangle 16">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A picture containing text&#10;&#10;Description automatically generated">
            <a:extLst>
              <a:ext uri="{FF2B5EF4-FFF2-40B4-BE49-F238E27FC236}">
                <a16:creationId xmlns:a16="http://schemas.microsoft.com/office/drawing/2014/main" id="{03F968A2-5673-4FD1-83A5-37B696AA23B9}"/>
              </a:ext>
            </a:extLst>
          </p:cNvPr>
          <p:cNvPicPr>
            <a:picLocks noChangeAspect="1"/>
          </p:cNvPicPr>
          <p:nvPr/>
        </p:nvPicPr>
        <p:blipFill>
          <a:blip r:embed="rId2"/>
          <a:stretch>
            <a:fillRect/>
          </a:stretch>
        </p:blipFill>
        <p:spPr>
          <a:xfrm>
            <a:off x="7456098" y="2253191"/>
            <a:ext cx="4080293" cy="1920299"/>
          </a:xfrm>
          <a:prstGeom prst="rect">
            <a:avLst/>
          </a:prstGeom>
        </p:spPr>
      </p:pic>
    </p:spTree>
    <p:extLst>
      <p:ext uri="{BB962C8B-B14F-4D97-AF65-F5344CB8AC3E}">
        <p14:creationId xmlns:p14="http://schemas.microsoft.com/office/powerpoint/2010/main" val="125942820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6" name="Rectangle 35">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11731D2-7123-440D-9781-8E3E00FABAF1}"/>
              </a:ext>
            </a:extLst>
          </p:cNvPr>
          <p:cNvSpPr>
            <a:spLocks noGrp="1"/>
          </p:cNvSpPr>
          <p:nvPr>
            <p:ph type="title"/>
          </p:nvPr>
        </p:nvSpPr>
        <p:spPr>
          <a:xfrm>
            <a:off x="778926" y="1419225"/>
            <a:ext cx="6798608" cy="2085869"/>
          </a:xfrm>
        </p:spPr>
        <p:txBody>
          <a:bodyPr vert="horz" lIns="91440" tIns="45720" rIns="91440" bIns="45720" rtlCol="0" anchor="b">
            <a:normAutofit/>
          </a:bodyPr>
          <a:lstStyle/>
          <a:p>
            <a:r>
              <a:rPr lang="en-US" sz="3600">
                <a:solidFill>
                  <a:srgbClr val="FFFFFF"/>
                </a:solidFill>
              </a:rPr>
              <a:t>Two: Deciding on Important Variables</a:t>
            </a:r>
          </a:p>
        </p:txBody>
      </p:sp>
      <p:sp>
        <p:nvSpPr>
          <p:cNvPr id="40" name="Rectangle 39">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phic 5" descr="Variable">
            <a:extLst>
              <a:ext uri="{FF2B5EF4-FFF2-40B4-BE49-F238E27FC236}">
                <a16:creationId xmlns:a16="http://schemas.microsoft.com/office/drawing/2014/main" id="{10206B68-045F-4E6D-B754-1D39B70AFE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7096" y="2049354"/>
            <a:ext cx="3053422" cy="3053422"/>
          </a:xfrm>
          <a:prstGeom prst="rect">
            <a:avLst/>
          </a:prstGeom>
        </p:spPr>
      </p:pic>
    </p:spTree>
    <p:extLst>
      <p:ext uri="{BB962C8B-B14F-4D97-AF65-F5344CB8AC3E}">
        <p14:creationId xmlns:p14="http://schemas.microsoft.com/office/powerpoint/2010/main" val="2424448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ABE558BC-9A1C-4DDC-A478-0EA874899EB7}"/>
              </a:ext>
            </a:extLst>
          </p:cNvPr>
          <p:cNvPicPr>
            <a:picLocks noChangeAspect="1"/>
          </p:cNvPicPr>
          <p:nvPr/>
        </p:nvPicPr>
        <p:blipFill rotWithShape="1">
          <a:blip r:embed="rId2"/>
          <a:srcRect t="29688"/>
          <a:stretch/>
        </p:blipFill>
        <p:spPr>
          <a:xfrm>
            <a:off x="-3047" y="10"/>
            <a:ext cx="12191999" cy="6857990"/>
          </a:xfrm>
          <a:prstGeom prst="rect">
            <a:avLst/>
          </a:prstGeom>
        </p:spPr>
      </p:pic>
      <p:sp>
        <p:nvSpPr>
          <p:cNvPr id="29" name="Rectangle 28">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FB2F9A-C961-4908-996B-3464E20E242B}"/>
              </a:ext>
            </a:extLst>
          </p:cNvPr>
          <p:cNvSpPr>
            <a:spLocks noGrp="1"/>
          </p:cNvSpPr>
          <p:nvPr>
            <p:ph type="title"/>
          </p:nvPr>
        </p:nvSpPr>
        <p:spPr>
          <a:xfrm>
            <a:off x="321734" y="352338"/>
            <a:ext cx="11548532" cy="4198700"/>
          </a:xfrm>
        </p:spPr>
        <p:txBody>
          <a:bodyPr vert="horz" lIns="91440" tIns="45720" rIns="91440" bIns="45720" rtlCol="0" anchor="t">
            <a:normAutofit/>
          </a:bodyPr>
          <a:lstStyle/>
          <a:p>
            <a:r>
              <a:rPr lang="en-US" sz="2900">
                <a:solidFill>
                  <a:schemeClr val="bg1"/>
                </a:solidFill>
              </a:rPr>
              <a:t>Forward selection. We begin with the null model—a model that con- forward selection null model tains an intercept but no predictors. We then fit p simple linear regressions and add to the null model the variable that results in the lowest RSS. We then add to that model the variable that results in the lowest RSS for the new two-variable model. This approach is continued until some stopping rule is satisfied.</a:t>
            </a:r>
          </a:p>
        </p:txBody>
      </p:sp>
      <p:sp>
        <p:nvSpPr>
          <p:cNvPr id="31" name="Rectangle 30">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2961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8E53B3-B8DE-4D2B-B8F2-2F95D2337EDC}"/>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2200" b="0" kern="1200" cap="all">
                <a:solidFill>
                  <a:schemeClr val="tx2"/>
                </a:solidFill>
                <a:latin typeface="+mj-lt"/>
                <a:ea typeface="+mj-ea"/>
                <a:cs typeface="+mj-cs"/>
              </a:rPr>
              <a:t>Backward selection. We start with all variables in the model, and backward remove the variable with the largest p-value—that is, the variable selection that is the least statistically significant. The new (p − 1)-variable model is fit, and the variable with the largest p-value is removed. This procedure continues until a stopping rule is reached. For instance, we may stop when all remaining variables have a p-value below some threshold. </a:t>
            </a:r>
          </a:p>
        </p:txBody>
      </p:sp>
      <p:sp>
        <p:nvSpPr>
          <p:cNvPr id="17" name="Rectangle 16">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37231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6">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8">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0">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2">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4">
            <a:extLst>
              <a:ext uri="{FF2B5EF4-FFF2-40B4-BE49-F238E27FC236}">
                <a16:creationId xmlns:a16="http://schemas.microsoft.com/office/drawing/2014/main" id="{9FE6175D-CE1B-4C8E-8FF8-7309F21F3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7DAC5D-B88C-402F-926B-C8A11A867F2F}"/>
              </a:ext>
            </a:extLst>
          </p:cNvPr>
          <p:cNvSpPr>
            <a:spLocks noGrp="1"/>
          </p:cNvSpPr>
          <p:nvPr>
            <p:ph type="title"/>
          </p:nvPr>
        </p:nvSpPr>
        <p:spPr>
          <a:xfrm>
            <a:off x="4389121" y="863695"/>
            <a:ext cx="7204036" cy="4947169"/>
          </a:xfrm>
        </p:spPr>
        <p:txBody>
          <a:bodyPr vert="horz" lIns="91440" tIns="45720" rIns="91440" bIns="45720" rtlCol="0" anchor="ctr">
            <a:normAutofit/>
          </a:bodyPr>
          <a:lstStyle/>
          <a:p>
            <a:r>
              <a:rPr lang="en-US" sz="2100" b="0" kern="1200" cap="all" dirty="0">
                <a:solidFill>
                  <a:schemeClr val="tx1">
                    <a:lumMod val="85000"/>
                    <a:lumOff val="15000"/>
                  </a:schemeClr>
                </a:solidFill>
                <a:latin typeface="+mj-lt"/>
                <a:ea typeface="+mj-ea"/>
                <a:cs typeface="+mj-cs"/>
              </a:rPr>
              <a:t>Mixed selection. This is a combination of forward and backward se- mixed lection. We start with no variables in the model, and as with forward selection selection, we add the variable that provides the best fit. We continue to add variables one-by-one. Of course, as we noted with the Advertising example, the p-values for variables can become larger as new predictors are added to the model. Hence, if at any point the p-value for one of the variables in the model rises above a certain threshold, then we remove that variable from the model. We continue to perform these forward and backward steps until all variables in the model have a sufficiently low p-value, and all variables outside the model would have a large p-value if added to the model. </a:t>
            </a:r>
          </a:p>
        </p:txBody>
      </p:sp>
      <p:sp>
        <p:nvSpPr>
          <p:cNvPr id="33" name="Rectangle 16">
            <a:extLst>
              <a:ext uri="{FF2B5EF4-FFF2-40B4-BE49-F238E27FC236}">
                <a16:creationId xmlns:a16="http://schemas.microsoft.com/office/drawing/2014/main" id="{0DF8C05A-3103-44B5-AFBC-A8FC5AF00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18">
            <a:extLst>
              <a:ext uri="{FF2B5EF4-FFF2-40B4-BE49-F238E27FC236}">
                <a16:creationId xmlns:a16="http://schemas.microsoft.com/office/drawing/2014/main" id="{0794EE00-AFAB-44F8-902F-E94445806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3643"/>
            <a:ext cx="7503637"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0">
            <a:extLst>
              <a:ext uri="{FF2B5EF4-FFF2-40B4-BE49-F238E27FC236}">
                <a16:creationId xmlns:a16="http://schemas.microsoft.com/office/drawing/2014/main" id="{95F12ABC-29DF-4D0F-9FE7-873B7F8E3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14044"/>
            <a:ext cx="3703320" cy="57458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6376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586C0-0543-4A28-AF46-B5D41FD59486}"/>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3600" b="0" kern="1200" cap="all">
                <a:solidFill>
                  <a:srgbClr val="FFFFFF">
                    <a:alpha val="90000"/>
                  </a:srgbClr>
                </a:solidFill>
                <a:latin typeface="+mj-lt"/>
                <a:ea typeface="+mj-ea"/>
                <a:cs typeface="+mj-cs"/>
              </a:rPr>
              <a:t>Three: Model Fit</a:t>
            </a:r>
            <a:br>
              <a:rPr lang="en-US" sz="3600" b="0" kern="1200" cap="all">
                <a:solidFill>
                  <a:srgbClr val="FFFFFF">
                    <a:alpha val="90000"/>
                  </a:srgbClr>
                </a:solidFill>
                <a:latin typeface="+mj-lt"/>
                <a:ea typeface="+mj-ea"/>
                <a:cs typeface="+mj-cs"/>
              </a:rPr>
            </a:br>
            <a:r>
              <a:rPr lang="en-US" sz="3600" b="0" kern="1200" cap="all">
                <a:solidFill>
                  <a:srgbClr val="FFFFFF">
                    <a:alpha val="90000"/>
                  </a:srgbClr>
                </a:solidFill>
                <a:latin typeface="+mj-lt"/>
                <a:ea typeface="+mj-ea"/>
                <a:cs typeface="+mj-cs"/>
              </a:rPr>
              <a:t>The observant reader may wonder how RSE can increase when newspaper is added to the model given that RSS must decrease. In general RSE is defined as</a:t>
            </a:r>
            <a:br>
              <a:rPr lang="en-US" sz="3600" b="0" kern="1200" cap="all">
                <a:solidFill>
                  <a:srgbClr val="FFFFFF">
                    <a:alpha val="90000"/>
                  </a:srgbClr>
                </a:solidFill>
                <a:latin typeface="+mj-lt"/>
                <a:ea typeface="+mj-ea"/>
                <a:cs typeface="+mj-cs"/>
              </a:rPr>
            </a:br>
            <a:endParaRPr lang="en-US" sz="3600" b="0" kern="1200" cap="all">
              <a:solidFill>
                <a:srgbClr val="FFFFFF">
                  <a:alpha val="90000"/>
                </a:srgbClr>
              </a:solidFill>
              <a:latin typeface="+mj-lt"/>
              <a:ea typeface="+mj-ea"/>
              <a:cs typeface="+mj-cs"/>
            </a:endParaRPr>
          </a:p>
        </p:txBody>
      </p:sp>
      <p:sp>
        <p:nvSpPr>
          <p:cNvPr id="17" name="Rectangle 16">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A close up of a clock&#10;&#10;Description automatically generated">
            <a:extLst>
              <a:ext uri="{FF2B5EF4-FFF2-40B4-BE49-F238E27FC236}">
                <a16:creationId xmlns:a16="http://schemas.microsoft.com/office/drawing/2014/main" id="{3401921D-17F1-46E1-9B3E-EE85AE0FF613}"/>
              </a:ext>
            </a:extLst>
          </p:cNvPr>
          <p:cNvPicPr>
            <a:picLocks noChangeAspect="1"/>
          </p:cNvPicPr>
          <p:nvPr/>
        </p:nvPicPr>
        <p:blipFill>
          <a:blip r:embed="rId2"/>
          <a:stretch>
            <a:fillRect/>
          </a:stretch>
        </p:blipFill>
        <p:spPr>
          <a:xfrm>
            <a:off x="7312325" y="2269952"/>
            <a:ext cx="4525991" cy="2318097"/>
          </a:xfrm>
          <a:prstGeom prst="rect">
            <a:avLst/>
          </a:prstGeom>
        </p:spPr>
      </p:pic>
    </p:spTree>
    <p:extLst>
      <p:ext uri="{BB962C8B-B14F-4D97-AF65-F5344CB8AC3E}">
        <p14:creationId xmlns:p14="http://schemas.microsoft.com/office/powerpoint/2010/main" val="250428965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CE7FD-BF71-4941-953A-DA2B1F70C068}"/>
              </a:ext>
            </a:extLst>
          </p:cNvPr>
          <p:cNvSpPr>
            <a:spLocks noGrp="1"/>
          </p:cNvSpPr>
          <p:nvPr>
            <p:ph type="title"/>
          </p:nvPr>
        </p:nvSpPr>
        <p:spPr>
          <a:xfrm>
            <a:off x="581192" y="1124999"/>
            <a:ext cx="4076149" cy="4608003"/>
          </a:xfrm>
        </p:spPr>
        <p:txBody>
          <a:bodyPr anchor="ctr">
            <a:normAutofit/>
          </a:bodyPr>
          <a:lstStyle/>
          <a:p>
            <a:r>
              <a:rPr lang="en-US" sz="4000">
                <a:solidFill>
                  <a:schemeClr val="accent1"/>
                </a:solidFill>
                <a:ea typeface="+mj-lt"/>
                <a:cs typeface="+mj-lt"/>
              </a:rPr>
              <a:t>Title and Content Layout with List</a:t>
            </a:r>
          </a:p>
          <a:p>
            <a:endParaRPr lang="en-US" sz="4000">
              <a:solidFill>
                <a:schemeClr val="accent1"/>
              </a:solidFill>
            </a:endParaRPr>
          </a:p>
        </p:txBody>
      </p:sp>
      <p:sp>
        <p:nvSpPr>
          <p:cNvPr id="18"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050DEC1-90D3-487D-9C23-81C28F47BB62}"/>
              </a:ext>
            </a:extLst>
          </p:cNvPr>
          <p:cNvSpPr>
            <a:spLocks noGrp="1"/>
          </p:cNvSpPr>
          <p:nvPr>
            <p:ph idx="1"/>
          </p:nvPr>
        </p:nvSpPr>
        <p:spPr>
          <a:xfrm>
            <a:off x="5117586" y="1124998"/>
            <a:ext cx="6143248" cy="4608003"/>
          </a:xfrm>
        </p:spPr>
        <p:txBody>
          <a:bodyPr>
            <a:normAutofit/>
          </a:bodyPr>
          <a:lstStyle/>
          <a:p>
            <a:pPr marL="305435" indent="-305435">
              <a:spcBef>
                <a:spcPts val="1800"/>
              </a:spcBef>
              <a:spcAft>
                <a:spcPts val="0"/>
              </a:spcAft>
            </a:pPr>
            <a:endParaRPr lang="en-US" sz="2000"/>
          </a:p>
          <a:p>
            <a:pPr marL="305435" indent="-305435">
              <a:spcBef>
                <a:spcPts val="1800"/>
              </a:spcBef>
              <a:spcAft>
                <a:spcPts val="0"/>
              </a:spcAft>
            </a:pPr>
            <a:r>
              <a:rPr lang="en-US" sz="2000">
                <a:latin typeface="Corbel"/>
              </a:rPr>
              <a:t> Multiple Linear Regression </a:t>
            </a:r>
            <a:endParaRPr lang="en-US" sz="2000">
              <a:ea typeface="+mn-lt"/>
              <a:cs typeface="+mn-lt"/>
            </a:endParaRPr>
          </a:p>
          <a:p>
            <a:pPr marL="305435" indent="-305435">
              <a:spcBef>
                <a:spcPts val="1800"/>
              </a:spcBef>
              <a:spcAft>
                <a:spcPts val="0"/>
              </a:spcAft>
            </a:pPr>
            <a:r>
              <a:rPr lang="en-US" sz="2000">
                <a:latin typeface="Corbel"/>
              </a:rPr>
              <a:t>Estimating the Regression Coefficients</a:t>
            </a:r>
            <a:endParaRPr lang="en-US" sz="2000">
              <a:ea typeface="+mn-lt"/>
              <a:cs typeface="+mn-lt"/>
            </a:endParaRPr>
          </a:p>
          <a:p>
            <a:pPr marL="305435" indent="-305435">
              <a:spcBef>
                <a:spcPts val="1800"/>
              </a:spcBef>
              <a:spcAft>
                <a:spcPts val="0"/>
              </a:spcAft>
            </a:pPr>
            <a:r>
              <a:rPr lang="en-US" sz="2000">
                <a:latin typeface="Corbel"/>
              </a:rPr>
              <a:t>Some Important Questions</a:t>
            </a:r>
            <a:endParaRPr lang="en-US" sz="2000">
              <a:ea typeface="+mn-lt"/>
              <a:cs typeface="+mn-lt"/>
            </a:endParaRPr>
          </a:p>
          <a:p>
            <a:pPr marL="305435" indent="-305435"/>
            <a:endParaRPr lang="en-US" sz="2000"/>
          </a:p>
        </p:txBody>
      </p:sp>
    </p:spTree>
    <p:extLst>
      <p:ext uri="{BB962C8B-B14F-4D97-AF65-F5344CB8AC3E}">
        <p14:creationId xmlns:p14="http://schemas.microsoft.com/office/powerpoint/2010/main" val="149724482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B455085-316B-4D05-AC69-6ECD2B816394}"/>
              </a:ext>
            </a:extLst>
          </p:cNvPr>
          <p:cNvSpPr>
            <a:spLocks noGrp="1"/>
          </p:cNvSpPr>
          <p:nvPr>
            <p:ph type="title"/>
          </p:nvPr>
        </p:nvSpPr>
        <p:spPr>
          <a:xfrm>
            <a:off x="672280" y="944752"/>
            <a:ext cx="3259016" cy="1462692"/>
          </a:xfrm>
        </p:spPr>
        <p:txBody>
          <a:bodyPr vert="horz" lIns="91440" tIns="45720" rIns="91440" bIns="45720" rtlCol="0" anchor="b">
            <a:normAutofit/>
          </a:bodyPr>
          <a:lstStyle/>
          <a:p>
            <a:r>
              <a:rPr lang="en-US" sz="2800" b="0" kern="1200" cap="all">
                <a:latin typeface="+mj-lt"/>
                <a:ea typeface="+mj-ea"/>
                <a:cs typeface="+mj-cs"/>
              </a:rPr>
              <a:t>FIGURE</a:t>
            </a:r>
          </a:p>
        </p:txBody>
      </p:sp>
      <p:sp>
        <p:nvSpPr>
          <p:cNvPr id="20" name="Rectangle 19">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4" name="Rectangle 23">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FF9B13BC-40F0-43CD-A2A4-6CCDBEAA2FE3}"/>
              </a:ext>
            </a:extLst>
          </p:cNvPr>
          <p:cNvSpPr>
            <a:spLocks noGrp="1"/>
          </p:cNvSpPr>
          <p:nvPr>
            <p:ph type="body" sz="half" idx="2"/>
          </p:nvPr>
        </p:nvSpPr>
        <p:spPr>
          <a:xfrm>
            <a:off x="671513" y="2536031"/>
            <a:ext cx="3123783" cy="3671936"/>
          </a:xfrm>
        </p:spPr>
        <p:txBody>
          <a:bodyPr vert="horz" lIns="91440" tIns="45720" rIns="91440" bIns="45720" rtlCol="0" anchor="t">
            <a:normAutofit/>
          </a:bodyPr>
          <a:lstStyle/>
          <a:p>
            <a:pPr>
              <a:lnSpc>
                <a:spcPct val="110000"/>
              </a:lnSpc>
              <a:buFont typeface="Wingdings 2" panose="05020102010507070707" pitchFamily="18" charset="2"/>
              <a:buChar char=""/>
            </a:pPr>
            <a:r>
              <a:rPr lang="en-US" sz="1400"/>
              <a:t>For the Advertising data, a linear regression fit to sales using TV and radio as predictors. From the pattern of the residuals, we can see that there is a pronounced non-linear relationship in the data. The positive residuals (those visible above the surface), tend to lie along the 45-degree line, where TV and Radio budgets are split evenly. The negative residuals (most not visible), tend to lie away from this line, where budgets are more lopsided.</a:t>
            </a:r>
          </a:p>
        </p:txBody>
      </p:sp>
      <p:pic>
        <p:nvPicPr>
          <p:cNvPr id="5" name="Picture 5" descr="Shape, arrow&#10;&#10;Description automatically generated">
            <a:extLst>
              <a:ext uri="{FF2B5EF4-FFF2-40B4-BE49-F238E27FC236}">
                <a16:creationId xmlns:a16="http://schemas.microsoft.com/office/drawing/2014/main" id="{A2C4614D-E704-422D-AA9C-8735A9B83BAE}"/>
              </a:ext>
            </a:extLst>
          </p:cNvPr>
          <p:cNvPicPr>
            <a:picLocks noGrp="1" noChangeAspect="1"/>
          </p:cNvPicPr>
          <p:nvPr>
            <p:ph idx="1"/>
          </p:nvPr>
        </p:nvPicPr>
        <p:blipFill rotWithShape="1">
          <a:blip r:embed="rId2"/>
          <a:srcRect l="390" r="10826"/>
          <a:stretch/>
        </p:blipFill>
        <p:spPr>
          <a:xfrm>
            <a:off x="4241830" y="601200"/>
            <a:ext cx="7503636" cy="5789365"/>
          </a:xfrm>
          <a:prstGeom prst="rect">
            <a:avLst/>
          </a:prstGeom>
        </p:spPr>
      </p:pic>
    </p:spTree>
    <p:extLst>
      <p:ext uri="{BB962C8B-B14F-4D97-AF65-F5344CB8AC3E}">
        <p14:creationId xmlns:p14="http://schemas.microsoft.com/office/powerpoint/2010/main" val="70212386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EC7F8610-B6AD-453F-8C4B-38F349F354F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3047" y="10"/>
            <a:ext cx="12191999" cy="6857990"/>
          </a:xfrm>
          <a:prstGeom prst="rect">
            <a:avLst/>
          </a:prstGeom>
        </p:spPr>
      </p:pic>
      <p:sp>
        <p:nvSpPr>
          <p:cNvPr id="16" name="Rectangle 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AC8BDE-F12B-4E21-B4EF-787E443425A8}"/>
              </a:ext>
            </a:extLst>
          </p:cNvPr>
          <p:cNvSpPr>
            <a:spLocks noGrp="1"/>
          </p:cNvSpPr>
          <p:nvPr>
            <p:ph type="title"/>
          </p:nvPr>
        </p:nvSpPr>
        <p:spPr>
          <a:xfrm>
            <a:off x="643466" y="643467"/>
            <a:ext cx="10905059" cy="333035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600">
                <a:solidFill>
                  <a:schemeClr val="bg1"/>
                </a:solidFill>
              </a:rPr>
              <a:t>Four: Predictions</a:t>
            </a:r>
            <a:br>
              <a:rPr lang="en-US" sz="3600">
                <a:solidFill>
                  <a:schemeClr val="bg1"/>
                </a:solidFill>
              </a:rPr>
            </a:br>
            <a:endParaRPr lang="en-US" sz="3600">
              <a:solidFill>
                <a:schemeClr val="bg1"/>
              </a:solidFill>
            </a:endParaRPr>
          </a:p>
        </p:txBody>
      </p:sp>
      <p:cxnSp>
        <p:nvCxnSpPr>
          <p:cNvPr id="18" name="Straight Connector 17">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8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Text, letter&#10;&#10;Description automatically generated">
            <a:extLst>
              <a:ext uri="{FF2B5EF4-FFF2-40B4-BE49-F238E27FC236}">
                <a16:creationId xmlns:a16="http://schemas.microsoft.com/office/drawing/2014/main" id="{7AC65813-2B92-4855-B4C6-6B9AA62EC244}"/>
              </a:ext>
            </a:extLst>
          </p:cNvPr>
          <p:cNvPicPr>
            <a:picLocks noChangeAspect="1"/>
          </p:cNvPicPr>
          <p:nvPr/>
        </p:nvPicPr>
        <p:blipFill>
          <a:blip r:embed="rId2"/>
          <a:stretch>
            <a:fillRect/>
          </a:stretch>
        </p:blipFill>
        <p:spPr>
          <a:xfrm>
            <a:off x="643467" y="1752345"/>
            <a:ext cx="10905066" cy="3353308"/>
          </a:xfrm>
          <a:prstGeom prst="rect">
            <a:avLst/>
          </a:prstGeom>
        </p:spPr>
      </p:pic>
    </p:spTree>
    <p:extLst>
      <p:ext uri="{BB962C8B-B14F-4D97-AF65-F5344CB8AC3E}">
        <p14:creationId xmlns:p14="http://schemas.microsoft.com/office/powerpoint/2010/main" val="3666944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21908965-F6AB-4755-85F0-D8F9E6FCB76A}"/>
              </a:ext>
            </a:extLst>
          </p:cNvPr>
          <p:cNvPicPr>
            <a:picLocks noChangeAspect="1"/>
          </p:cNvPicPr>
          <p:nvPr/>
        </p:nvPicPr>
        <p:blipFill rotWithShape="1">
          <a:blip r:embed="rId2"/>
          <a:srcRect t="983" r="-2" b="14619"/>
          <a:stretch/>
        </p:blipFill>
        <p:spPr>
          <a:xfrm>
            <a:off x="-3047" y="10"/>
            <a:ext cx="12191999" cy="6857990"/>
          </a:xfrm>
          <a:prstGeom prst="rect">
            <a:avLst/>
          </a:prstGeom>
        </p:spPr>
      </p:pic>
      <p:sp>
        <p:nvSpPr>
          <p:cNvPr id="16" name="Rectangle 15">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2346"/>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534655"/>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E774AE-4C3D-41BE-946C-6D72E993FC2B}"/>
              </a:ext>
            </a:extLst>
          </p:cNvPr>
          <p:cNvSpPr>
            <a:spLocks noGrp="1"/>
          </p:cNvSpPr>
          <p:nvPr>
            <p:ph type="title"/>
          </p:nvPr>
        </p:nvSpPr>
        <p:spPr>
          <a:xfrm>
            <a:off x="321733" y="2306963"/>
            <a:ext cx="11545482" cy="3804417"/>
          </a:xfrm>
        </p:spPr>
        <p:txBody>
          <a:bodyPr vert="horz" lIns="91440" tIns="45720" rIns="91440" bIns="45720" rtlCol="0" anchor="b">
            <a:normAutofit/>
          </a:bodyPr>
          <a:lstStyle/>
          <a:p>
            <a:r>
              <a:rPr lang="en-US" sz="2900">
                <a:solidFill>
                  <a:schemeClr val="bg1"/>
                </a:solidFill>
              </a:rPr>
              <a:t>2. Of course, in practice assuming a linear model for f(X) is almost always an approximation of reality, so there is an additional source of potentially reducible error which we call model bias. So when we use a linear model, we are in fact estimating the best linear approximation to the true surface. However, here we will ignore this discrepancy, and operate as if the linear model were correct.</a:t>
            </a:r>
          </a:p>
        </p:txBody>
      </p:sp>
    </p:spTree>
    <p:extLst>
      <p:ext uri="{BB962C8B-B14F-4D97-AF65-F5344CB8AC3E}">
        <p14:creationId xmlns:p14="http://schemas.microsoft.com/office/powerpoint/2010/main" val="1437703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9FE6175D-CE1B-4C8E-8FF8-7309F21F3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4D58CE-7502-4B09-829C-0B1308F8C1FA}"/>
              </a:ext>
            </a:extLst>
          </p:cNvPr>
          <p:cNvSpPr>
            <a:spLocks noGrp="1"/>
          </p:cNvSpPr>
          <p:nvPr>
            <p:ph type="title"/>
          </p:nvPr>
        </p:nvSpPr>
        <p:spPr>
          <a:xfrm>
            <a:off x="4389121" y="863695"/>
            <a:ext cx="7204036" cy="4947169"/>
          </a:xfrm>
        </p:spPr>
        <p:txBody>
          <a:bodyPr vert="horz" lIns="91440" tIns="45720" rIns="91440" bIns="45720" rtlCol="0" anchor="ctr">
            <a:normAutofit/>
          </a:bodyPr>
          <a:lstStyle/>
          <a:p>
            <a:r>
              <a:rPr lang="en-US" sz="3700" b="0" kern="1200" cap="all">
                <a:solidFill>
                  <a:schemeClr val="tx1">
                    <a:lumMod val="85000"/>
                    <a:lumOff val="15000"/>
                  </a:schemeClr>
                </a:solidFill>
                <a:latin typeface="+mj-lt"/>
                <a:ea typeface="+mj-ea"/>
                <a:cs typeface="+mj-cs"/>
              </a:rPr>
              <a:t>3. Even if we knew f(X)—that is, even if we knew the true values for β0, β1,...,βp—the response value cannot be predicted perfectly because of the random error in the model referred to this as the irreducible error</a:t>
            </a:r>
          </a:p>
        </p:txBody>
      </p:sp>
      <p:sp>
        <p:nvSpPr>
          <p:cNvPr id="17" name="Rectangle 16">
            <a:extLst>
              <a:ext uri="{FF2B5EF4-FFF2-40B4-BE49-F238E27FC236}">
                <a16:creationId xmlns:a16="http://schemas.microsoft.com/office/drawing/2014/main" id="{0DF8C05A-3103-44B5-AFBC-A8FC5AF00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0794EE00-AFAB-44F8-902F-E94445806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3643"/>
            <a:ext cx="7503637"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95F12ABC-29DF-4D0F-9FE7-873B7F8E3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14044"/>
            <a:ext cx="3703320" cy="57458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63453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850D-93CB-4BA6-9D03-F537EF983076}"/>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210984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93F5904-6827-43ED-ABF3-3E6C9EC0870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a:solidFill>
                  <a:schemeClr val="tx1"/>
                </a:solidFill>
              </a:rPr>
              <a:t>Simple vs Multiple linear regression</a:t>
            </a:r>
          </a:p>
          <a:p>
            <a:endParaRPr lang="en-US" sz="3600">
              <a:solidFill>
                <a:schemeClr val="tx1"/>
              </a:solidFill>
            </a:endParaRPr>
          </a:p>
        </p:txBody>
      </p:sp>
      <p:sp>
        <p:nvSpPr>
          <p:cNvPr id="51" name="Rectangle 5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3" descr="A picture containing application&#10;&#10;Description automatically generated">
            <a:extLst>
              <a:ext uri="{FF2B5EF4-FFF2-40B4-BE49-F238E27FC236}">
                <a16:creationId xmlns:a16="http://schemas.microsoft.com/office/drawing/2014/main" id="{6C831420-A8DF-41C1-B98F-FC7ED7B8BB42}"/>
              </a:ext>
            </a:extLst>
          </p:cNvPr>
          <p:cNvPicPr>
            <a:picLocks noChangeAspect="1"/>
          </p:cNvPicPr>
          <p:nvPr/>
        </p:nvPicPr>
        <p:blipFill>
          <a:blip r:embed="rId2"/>
          <a:stretch>
            <a:fillRect/>
          </a:stretch>
        </p:blipFill>
        <p:spPr>
          <a:xfrm>
            <a:off x="643465" y="1805058"/>
            <a:ext cx="6253164" cy="3267278"/>
          </a:xfrm>
          <a:prstGeom prst="rect">
            <a:avLst/>
          </a:prstGeom>
        </p:spPr>
      </p:pic>
    </p:spTree>
    <p:extLst>
      <p:ext uri="{BB962C8B-B14F-4D97-AF65-F5344CB8AC3E}">
        <p14:creationId xmlns:p14="http://schemas.microsoft.com/office/powerpoint/2010/main" val="22541753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2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3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3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1" name="Rectangle 34">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BEA6D8-CDE0-4190-9886-9CD98A36C531}"/>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sz="2800">
                <a:solidFill>
                  <a:schemeClr val="tx1">
                    <a:lumMod val="75000"/>
                    <a:lumOff val="25000"/>
                  </a:schemeClr>
                </a:solidFill>
              </a:rPr>
              <a:t>What is multiple linear regression?</a:t>
            </a:r>
          </a:p>
          <a:p>
            <a:endParaRPr lang="en-US" sz="2800">
              <a:solidFill>
                <a:schemeClr val="tx1">
                  <a:lumMod val="75000"/>
                  <a:lumOff val="25000"/>
                </a:schemeClr>
              </a:solidFill>
            </a:endParaRPr>
          </a:p>
        </p:txBody>
      </p:sp>
      <p:sp>
        <p:nvSpPr>
          <p:cNvPr id="62" name="Rectangle 36">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38">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40">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1945C184-AD2B-4973-B96C-01EEC80E6CBB}"/>
              </a:ext>
            </a:extLst>
          </p:cNvPr>
          <p:cNvSpPr>
            <a:spLocks noGrp="1"/>
          </p:cNvSpPr>
          <p:nvPr>
            <p:ph type="body" sz="half" idx="2"/>
          </p:nvPr>
        </p:nvSpPr>
        <p:spPr>
          <a:xfrm>
            <a:off x="581193" y="2180496"/>
            <a:ext cx="6917210" cy="4045683"/>
          </a:xfrm>
        </p:spPr>
        <p:txBody>
          <a:bodyPr vert="horz" lIns="91440" tIns="45720" rIns="91440" bIns="45720" rtlCol="0" anchor="ctr">
            <a:normAutofit/>
          </a:bodyPr>
          <a:lstStyle/>
          <a:p>
            <a:pPr>
              <a:buFont typeface="Wingdings 2" panose="05020102010507070707" pitchFamily="18" charset="2"/>
              <a:buChar char=""/>
            </a:pPr>
            <a:r>
              <a:rPr lang="en-US">
                <a:solidFill>
                  <a:schemeClr val="tx1">
                    <a:lumMod val="75000"/>
                    <a:lumOff val="25000"/>
                  </a:schemeClr>
                </a:solidFill>
              </a:rPr>
              <a:t>Multiple linear regression (MLR), also known simply as multiple regression, is a </a:t>
            </a:r>
            <a:r>
              <a:rPr lang="en-US" b="1">
                <a:solidFill>
                  <a:schemeClr val="tx1">
                    <a:lumMod val="75000"/>
                    <a:lumOff val="25000"/>
                  </a:schemeClr>
                </a:solidFill>
              </a:rPr>
              <a:t>statistical technique that uses several explanatory variables to predict the outcome of a response variable</a:t>
            </a:r>
            <a:r>
              <a:rPr lang="en-US">
                <a:solidFill>
                  <a:schemeClr val="tx1">
                    <a:lumMod val="75000"/>
                    <a:lumOff val="25000"/>
                  </a:schemeClr>
                </a:solidFill>
              </a:rPr>
              <a:t>. The goal of multiple linear regression (MLR) is to model the linear relationship between the explanatory.</a:t>
            </a:r>
          </a:p>
          <a:p>
            <a:pPr>
              <a:buFont typeface="Wingdings 2" panose="05020102010507070707" pitchFamily="18" charset="2"/>
              <a:buChar char=""/>
            </a:pPr>
            <a:endParaRPr lang="en-US">
              <a:solidFill>
                <a:schemeClr val="tx1">
                  <a:lumMod val="75000"/>
                  <a:lumOff val="25000"/>
                </a:schemeClr>
              </a:solidFill>
            </a:endParaRPr>
          </a:p>
        </p:txBody>
      </p:sp>
      <p:sp>
        <p:nvSpPr>
          <p:cNvPr id="65" name="Rectangle 42">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6" y="2180496"/>
            <a:ext cx="3703321"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 line chart&#10;&#10;Description automatically generated">
            <a:extLst>
              <a:ext uri="{FF2B5EF4-FFF2-40B4-BE49-F238E27FC236}">
                <a16:creationId xmlns:a16="http://schemas.microsoft.com/office/drawing/2014/main" id="{BDBB5262-6631-4E7B-B866-C71AD0F79B7C}"/>
              </a:ext>
            </a:extLst>
          </p:cNvPr>
          <p:cNvPicPr>
            <a:picLocks noGrp="1" noChangeAspect="1"/>
          </p:cNvPicPr>
          <p:nvPr>
            <p:ph idx="1"/>
          </p:nvPr>
        </p:nvPicPr>
        <p:blipFill>
          <a:blip r:embed="rId2"/>
          <a:stretch>
            <a:fillRect/>
          </a:stretch>
        </p:blipFill>
        <p:spPr>
          <a:xfrm>
            <a:off x="8363915" y="3106790"/>
            <a:ext cx="3059782" cy="2189919"/>
          </a:xfrm>
          <a:prstGeom prst="rect">
            <a:avLst/>
          </a:prstGeom>
        </p:spPr>
      </p:pic>
    </p:spTree>
    <p:extLst>
      <p:ext uri="{BB962C8B-B14F-4D97-AF65-F5344CB8AC3E}">
        <p14:creationId xmlns:p14="http://schemas.microsoft.com/office/powerpoint/2010/main" val="1453914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8">
            <a:extLst>
              <a:ext uri="{FF2B5EF4-FFF2-40B4-BE49-F238E27FC236}">
                <a16:creationId xmlns:a16="http://schemas.microsoft.com/office/drawing/2014/main" id="{254B162D-1BD7-41E0-844F-F94AE2CE2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10">
            <a:extLst>
              <a:ext uri="{FF2B5EF4-FFF2-40B4-BE49-F238E27FC236}">
                <a16:creationId xmlns:a16="http://schemas.microsoft.com/office/drawing/2014/main" id="{1264404B-1C0F-4383-8FC3-A3E3264AA4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619F5C88-C232-4D01-8DB1-8A0C673DDB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2" name="Picture 2" descr="Text&#10;&#10;Description automatically generated">
            <a:extLst>
              <a:ext uri="{FF2B5EF4-FFF2-40B4-BE49-F238E27FC236}">
                <a16:creationId xmlns:a16="http://schemas.microsoft.com/office/drawing/2014/main" id="{B4674FC5-651B-49A4-A031-71E45B37B5C2}"/>
              </a:ext>
            </a:extLst>
          </p:cNvPr>
          <p:cNvPicPr>
            <a:picLocks noChangeAspect="1"/>
          </p:cNvPicPr>
          <p:nvPr/>
        </p:nvPicPr>
        <p:blipFill>
          <a:blip r:embed="rId2"/>
          <a:stretch>
            <a:fillRect/>
          </a:stretch>
        </p:blipFill>
        <p:spPr>
          <a:xfrm>
            <a:off x="1490548" y="599724"/>
            <a:ext cx="9204110" cy="5200321"/>
          </a:xfrm>
          <a:prstGeom prst="rect">
            <a:avLst/>
          </a:prstGeom>
        </p:spPr>
      </p:pic>
      <p:sp>
        <p:nvSpPr>
          <p:cNvPr id="15" name="Rectangle 14">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15785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 name="Rectangle 8">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2">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DFEE959E-BF10-4204-9556-D1707088D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6">
            <a:extLst>
              <a:ext uri="{FF2B5EF4-FFF2-40B4-BE49-F238E27FC236}">
                <a16:creationId xmlns:a16="http://schemas.microsoft.com/office/drawing/2014/main" id="{DDD17B6A-CB37-4005-9681-A20AFCDC7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B7BBDE9-DAED-40B0-A640-503C918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9959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972E3203-1FEA-45C7-9EFE-D7644AFD5929}"/>
              </a:ext>
            </a:extLst>
          </p:cNvPr>
          <p:cNvSpPr txBox="1"/>
          <p:nvPr/>
        </p:nvSpPr>
        <p:spPr>
          <a:xfrm>
            <a:off x="4702629" y="1073231"/>
            <a:ext cx="6541841" cy="471153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a:solidFill>
                  <a:srgbClr val="FFFFFF"/>
                </a:solidFill>
              </a:rPr>
              <a:t>To find the best-fit line for each independent variable, multiple linear regression calculates three things:​</a:t>
            </a:r>
          </a:p>
          <a:p>
            <a:pPr defTabSz="457200">
              <a:spcBef>
                <a:spcPct val="20000"/>
              </a:spcBef>
              <a:spcAft>
                <a:spcPts val="600"/>
              </a:spcAft>
              <a:buClr>
                <a:schemeClr val="accent1"/>
              </a:buClr>
              <a:buSzPct val="92000"/>
              <a:buFont typeface="Wingdings 2" panose="05020102010507070707" pitchFamily="18" charset="2"/>
              <a:buChar char=""/>
            </a:pPr>
            <a:r>
              <a:rPr lang="en-US">
                <a:solidFill>
                  <a:srgbClr val="FFFFFF"/>
                </a:solidFill>
              </a:rPr>
              <a:t>​</a:t>
            </a:r>
          </a:p>
          <a:p>
            <a:pPr defTabSz="457200">
              <a:spcBef>
                <a:spcPct val="20000"/>
              </a:spcBef>
              <a:spcAft>
                <a:spcPts val="600"/>
              </a:spcAft>
              <a:buClr>
                <a:schemeClr val="accent1"/>
              </a:buClr>
              <a:buSzPct val="92000"/>
              <a:buFont typeface="Wingdings 2" panose="05020102010507070707" pitchFamily="18" charset="2"/>
              <a:buChar char=""/>
            </a:pPr>
            <a:r>
              <a:rPr lang="en-US">
                <a:solidFill>
                  <a:srgbClr val="FFFFFF"/>
                </a:solidFill>
              </a:rPr>
              <a:t>The regression coefficients that lead to the smallest overall model error.​</a:t>
            </a:r>
          </a:p>
          <a:p>
            <a:pPr defTabSz="457200">
              <a:spcBef>
                <a:spcPct val="20000"/>
              </a:spcBef>
              <a:spcAft>
                <a:spcPts val="600"/>
              </a:spcAft>
              <a:buClr>
                <a:schemeClr val="accent1"/>
              </a:buClr>
              <a:buSzPct val="92000"/>
              <a:buFont typeface="Wingdings 2" panose="05020102010507070707" pitchFamily="18" charset="2"/>
              <a:buChar char=""/>
            </a:pPr>
            <a:r>
              <a:rPr lang="en-US">
                <a:solidFill>
                  <a:srgbClr val="FFFFFF"/>
                </a:solidFill>
              </a:rPr>
              <a:t>The t-statistic of the overall model.​</a:t>
            </a:r>
          </a:p>
          <a:p>
            <a:pPr defTabSz="457200">
              <a:spcBef>
                <a:spcPct val="20000"/>
              </a:spcBef>
              <a:spcAft>
                <a:spcPts val="600"/>
              </a:spcAft>
              <a:buClr>
                <a:schemeClr val="accent1"/>
              </a:buClr>
              <a:buSzPct val="92000"/>
              <a:buFont typeface="Wingdings 2" panose="05020102010507070707" pitchFamily="18" charset="2"/>
              <a:buChar char=""/>
            </a:pPr>
            <a:r>
              <a:rPr lang="en-US">
                <a:solidFill>
                  <a:srgbClr val="FFFFFF"/>
                </a:solidFill>
              </a:rPr>
              <a:t>The associated p-value (how likely it is that the t-statistic would have occurred by chance if the null hypothesis of no relationship between the independent and dependent variables was true).​</a:t>
            </a:r>
          </a:p>
          <a:p>
            <a:pPr defTabSz="457200">
              <a:spcBef>
                <a:spcPct val="20000"/>
              </a:spcBef>
              <a:spcAft>
                <a:spcPts val="600"/>
              </a:spcAft>
              <a:buClr>
                <a:schemeClr val="accent1"/>
              </a:buClr>
              <a:buSzPct val="92000"/>
              <a:buFont typeface="Wingdings 2" panose="05020102010507070707" pitchFamily="18" charset="2"/>
              <a:buChar char=""/>
            </a:pPr>
            <a:r>
              <a:rPr lang="en-US">
                <a:solidFill>
                  <a:srgbClr val="FFFFFF"/>
                </a:solidFill>
              </a:rPr>
              <a:t>It then calculates the t-statistic and p-value for each regression coefficient in the model.​</a:t>
            </a:r>
          </a:p>
        </p:txBody>
      </p:sp>
    </p:spTree>
    <p:extLst>
      <p:ext uri="{BB962C8B-B14F-4D97-AF65-F5344CB8AC3E}">
        <p14:creationId xmlns:p14="http://schemas.microsoft.com/office/powerpoint/2010/main" val="32745155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2F4FA-3685-4EFC-8483-492A28B4776D}"/>
              </a:ext>
            </a:extLst>
          </p:cNvPr>
          <p:cNvSpPr>
            <a:spLocks noGrp="1"/>
          </p:cNvSpPr>
          <p:nvPr>
            <p:ph type="title"/>
          </p:nvPr>
        </p:nvSpPr>
        <p:spPr/>
        <p:txBody>
          <a:bodyPr/>
          <a:lstStyle/>
          <a:p>
            <a:r>
              <a:rPr lang="en-US">
                <a:ea typeface="+mj-lt"/>
                <a:cs typeface="+mj-lt"/>
              </a:rPr>
              <a:t>Visualizing the results in a graph</a:t>
            </a:r>
          </a:p>
          <a:p>
            <a:endParaRPr lang="en-US" dirty="0"/>
          </a:p>
        </p:txBody>
      </p:sp>
      <p:pic>
        <p:nvPicPr>
          <p:cNvPr id="4" name="Picture 4" descr="Chart, scatter chart&#10;&#10;Description automatically generated">
            <a:extLst>
              <a:ext uri="{FF2B5EF4-FFF2-40B4-BE49-F238E27FC236}">
                <a16:creationId xmlns:a16="http://schemas.microsoft.com/office/drawing/2014/main" id="{0A6AA788-C72E-4720-9777-5C0808597ACA}"/>
              </a:ext>
            </a:extLst>
          </p:cNvPr>
          <p:cNvPicPr>
            <a:picLocks noGrp="1" noChangeAspect="1"/>
          </p:cNvPicPr>
          <p:nvPr>
            <p:ph idx="1"/>
          </p:nvPr>
        </p:nvPicPr>
        <p:blipFill>
          <a:blip r:embed="rId2"/>
          <a:stretch>
            <a:fillRect/>
          </a:stretch>
        </p:blipFill>
        <p:spPr>
          <a:xfrm>
            <a:off x="904681" y="2340864"/>
            <a:ext cx="10555165" cy="4324599"/>
          </a:xfrm>
        </p:spPr>
      </p:pic>
    </p:spTree>
    <p:extLst>
      <p:ext uri="{BB962C8B-B14F-4D97-AF65-F5344CB8AC3E}">
        <p14:creationId xmlns:p14="http://schemas.microsoft.com/office/powerpoint/2010/main" val="267362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D4F33C09-391F-4DF8-852A-59959563A206}"/>
              </a:ext>
            </a:extLst>
          </p:cNvPr>
          <p:cNvPicPr>
            <a:picLocks noChangeAspect="1"/>
          </p:cNvPicPr>
          <p:nvPr/>
        </p:nvPicPr>
        <p:blipFill rotWithShape="1">
          <a:blip r:embed="rId2"/>
          <a:srcRect t="983" r="-2" b="14619"/>
          <a:stretch/>
        </p:blipFill>
        <p:spPr>
          <a:xfrm>
            <a:off x="-3047" y="10"/>
            <a:ext cx="12191999" cy="6857990"/>
          </a:xfrm>
          <a:prstGeom prst="rect">
            <a:avLst/>
          </a:prstGeom>
        </p:spPr>
      </p:pic>
      <p:sp>
        <p:nvSpPr>
          <p:cNvPr id="16" name="Rectangle 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C92976-126C-4E44-B7E2-436F62A3318F}"/>
              </a:ext>
            </a:extLst>
          </p:cNvPr>
          <p:cNvSpPr>
            <a:spLocks noGrp="1"/>
          </p:cNvSpPr>
          <p:nvPr>
            <p:ph type="title"/>
          </p:nvPr>
        </p:nvSpPr>
        <p:spPr>
          <a:xfrm>
            <a:off x="643466" y="643467"/>
            <a:ext cx="10905059" cy="333035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600">
                <a:solidFill>
                  <a:schemeClr val="bg1"/>
                </a:solidFill>
              </a:rPr>
              <a:t>Estimating the Regression Coefficients</a:t>
            </a:r>
          </a:p>
        </p:txBody>
      </p:sp>
      <p:cxnSp>
        <p:nvCxnSpPr>
          <p:cNvPr id="18" name="Straight Connector 17">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1396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99F3AC-52ED-4051-9762-3E341761134D}"/>
              </a:ext>
            </a:extLst>
          </p:cNvPr>
          <p:cNvSpPr>
            <a:spLocks noGrp="1"/>
          </p:cNvSpPr>
          <p:nvPr>
            <p:ph type="title"/>
          </p:nvPr>
        </p:nvSpPr>
        <p:spPr>
          <a:xfrm>
            <a:off x="581192" y="800930"/>
            <a:ext cx="3568661" cy="2256390"/>
          </a:xfrm>
        </p:spPr>
        <p:txBody>
          <a:bodyPr vert="horz" lIns="91440" tIns="45720" rIns="91440" bIns="45720" rtlCol="0" anchor="ctr">
            <a:normAutofit/>
          </a:bodyPr>
          <a:lstStyle/>
          <a:p>
            <a:r>
              <a:rPr lang="en-US" sz="2800">
                <a:solidFill>
                  <a:schemeClr val="tx1">
                    <a:lumMod val="75000"/>
                    <a:lumOff val="25000"/>
                  </a:schemeClr>
                </a:solidFill>
              </a:rPr>
              <a:t>Estimating the Regression Coefficients</a:t>
            </a:r>
          </a:p>
        </p:txBody>
      </p:sp>
      <p:sp>
        <p:nvSpPr>
          <p:cNvPr id="18" name="Rectangle 17">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D691A8C6-5301-4702-933E-EA3FA7C6C647}"/>
              </a:ext>
            </a:extLst>
          </p:cNvPr>
          <p:cNvSpPr>
            <a:spLocks noGrp="1"/>
          </p:cNvSpPr>
          <p:nvPr>
            <p:ph type="body" sz="half" idx="2"/>
          </p:nvPr>
        </p:nvSpPr>
        <p:spPr>
          <a:xfrm>
            <a:off x="4561870" y="800930"/>
            <a:ext cx="7183597" cy="2256390"/>
          </a:xfrm>
        </p:spPr>
        <p:txBody>
          <a:bodyPr vert="horz" lIns="91440" tIns="45720" rIns="91440" bIns="45720" rtlCol="0" anchor="ctr">
            <a:normAutofit/>
          </a:bodyPr>
          <a:lstStyle/>
          <a:p>
            <a:pPr>
              <a:buFont typeface="Wingdings 2" panose="05020102010507070707" pitchFamily="18" charset="2"/>
              <a:buChar char=""/>
            </a:pPr>
            <a:r>
              <a:rPr lang="en-US">
                <a:solidFill>
                  <a:schemeClr val="tx1">
                    <a:lumMod val="75000"/>
                    <a:lumOff val="25000"/>
                  </a:schemeClr>
                </a:solidFill>
              </a:rPr>
              <a:t>The parameters are estimated using the same least squares approach that we saw in the context of simple linear regression. We choose β0, β1,...,βp to minimize the sum of squared residuals</a:t>
            </a:r>
          </a:p>
        </p:txBody>
      </p:sp>
      <p:pic>
        <p:nvPicPr>
          <p:cNvPr id="5" name="Picture 5" descr="Text, letter&#10;&#10;Description automatically generated">
            <a:extLst>
              <a:ext uri="{FF2B5EF4-FFF2-40B4-BE49-F238E27FC236}">
                <a16:creationId xmlns:a16="http://schemas.microsoft.com/office/drawing/2014/main" id="{22A9F2BA-07E1-4AE4-B7D8-2F866DFFCA87}"/>
              </a:ext>
            </a:extLst>
          </p:cNvPr>
          <p:cNvPicPr>
            <a:picLocks noGrp="1" noChangeAspect="1"/>
          </p:cNvPicPr>
          <p:nvPr>
            <p:ph idx="1"/>
          </p:nvPr>
        </p:nvPicPr>
        <p:blipFill>
          <a:blip r:embed="rId2"/>
          <a:stretch>
            <a:fillRect/>
          </a:stretch>
        </p:blipFill>
        <p:spPr>
          <a:xfrm>
            <a:off x="447998" y="3358956"/>
            <a:ext cx="11297469" cy="2852609"/>
          </a:xfrm>
          <a:prstGeom prst="rect">
            <a:avLst/>
          </a:prstGeom>
        </p:spPr>
      </p:pic>
    </p:spTree>
    <p:extLst>
      <p:ext uri="{BB962C8B-B14F-4D97-AF65-F5344CB8AC3E}">
        <p14:creationId xmlns:p14="http://schemas.microsoft.com/office/powerpoint/2010/main" val="3242075880"/>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Univers Condensed"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Univers"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DividendVTI</vt:lpstr>
      <vt:lpstr>Extension of Linear Regression </vt:lpstr>
      <vt:lpstr>Title and Content Layout with List </vt:lpstr>
      <vt:lpstr>Simple vs Multiple linear regression </vt:lpstr>
      <vt:lpstr>What is multiple linear regression? </vt:lpstr>
      <vt:lpstr>PowerPoint Presentation</vt:lpstr>
      <vt:lpstr>PowerPoint Presentation</vt:lpstr>
      <vt:lpstr>Visualizing the results in a graph </vt:lpstr>
      <vt:lpstr>Estimating the Regression Coefficients</vt:lpstr>
      <vt:lpstr>Estimating the Regression Coefficients</vt:lpstr>
      <vt:lpstr>FIGURE</vt:lpstr>
      <vt:lpstr>Some Important Questions</vt:lpstr>
      <vt:lpstr>PowerPoint Presentation</vt:lpstr>
      <vt:lpstr>PowerPoint Presentation</vt:lpstr>
      <vt:lpstr>we are testing H0 that all the coefficients are zero. Sometimes we want to test that a particular subset of q of the coefficients are zero. This corresponds to a null hypothesis H0 : βp−q+1 = βp−q+2 = ... = βp = 0, where for convenience we have put the variables chosen for omission at the end of the list. In this case we fit a second model that uses all the variables except those last q. Suppose that the residual sum of squares for that model is RSS0. Then the appropriate F-statistic is </vt:lpstr>
      <vt:lpstr>Two: Deciding on Important Variables</vt:lpstr>
      <vt:lpstr>Forward selection. We begin with the null model—a model that con- forward selection null model tains an intercept but no predictors. We then fit p simple linear regressions and add to the null model the variable that results in the lowest RSS. We then add to that model the variable that results in the lowest RSS for the new two-variable model. This approach is continued until some stopping rule is satisfied.</vt:lpstr>
      <vt:lpstr>Backward selection. We start with all variables in the model, and backward remove the variable with the largest p-value—that is, the variable selection that is the least statistically significant. The new (p − 1)-variable model is fit, and the variable with the largest p-value is removed. This procedure continues until a stopping rule is reached. For instance, we may stop when all remaining variables have a p-value below some threshold. </vt:lpstr>
      <vt:lpstr>Mixed selection. This is a combination of forward and backward se- mixed lection. We start with no variables in the model, and as with forward selection selection, we add the variable that provides the best fit. We continue to add variables one-by-one. Of course, as we noted with the Advertising example, the p-values for variables can become larger as new predictors are added to the model. Hence, if at any point the p-value for one of the variables in the model rises above a certain threshold, then we remove that variable from the model. We continue to perform these forward and backward steps until all variables in the model have a sufficiently low p-value, and all variables outside the model would have a large p-value if added to the model. </vt:lpstr>
      <vt:lpstr>Three: Model Fit The observant reader may wonder how RSE can increase when newspaper is added to the model given that RSS must decrease. In general RSE is defined as </vt:lpstr>
      <vt:lpstr>FIGURE</vt:lpstr>
      <vt:lpstr>Four: Predictions </vt:lpstr>
      <vt:lpstr>PowerPoint Presentation</vt:lpstr>
      <vt:lpstr>2. Of course, in practice assuming a linear model for f(X) is almost always an approximation of reality, so there is an additional source of potentially reducible error which we call model bias. So when we use a linear model, we are in fact estimating the best linear approximation to the true surface. However, here we will ignore this discrepancy, and operate as if the linear model were correct.</vt:lpstr>
      <vt:lpstr>3. Even if we knew f(X)—that is, even if we knew the true values for β0, β1,...,βp—the response value cannot be predicted perfectly because of the random error in the model referred to this as the irreducible error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343</cp:revision>
  <dcterms:created xsi:type="dcterms:W3CDTF">2020-11-18T13:42:52Z</dcterms:created>
  <dcterms:modified xsi:type="dcterms:W3CDTF">2020-12-03T14:11:42Z</dcterms:modified>
</cp:coreProperties>
</file>